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84" r:id="rId3"/>
    <p:sldId id="263" r:id="rId4"/>
    <p:sldId id="290" r:id="rId5"/>
    <p:sldId id="267" r:id="rId6"/>
    <p:sldId id="291" r:id="rId7"/>
    <p:sldId id="292" r:id="rId8"/>
    <p:sldId id="293" r:id="rId9"/>
    <p:sldId id="295" r:id="rId10"/>
    <p:sldId id="278" r:id="rId11"/>
    <p:sldId id="296" r:id="rId12"/>
    <p:sldId id="297" r:id="rId13"/>
    <p:sldId id="298" r:id="rId14"/>
    <p:sldId id="265" r:id="rId15"/>
    <p:sldId id="299" r:id="rId16"/>
  </p:sldIdLst>
  <p:sldSz cx="12192000" cy="6858000"/>
  <p:notesSz cx="6858000" cy="9144000"/>
  <p:embeddedFontLst>
    <p:embeddedFont>
      <p:font typeface="Elephant" pitchFamily="18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Gabriola" pitchFamily="82" charset="0"/>
      <p:regular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CC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rednji stil 3 - 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Tamni stil 2 - Isticanje 3/Isticanj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DA099-A74C-4ECC-B229-C9719F839DC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C74CC8F-909C-4A9C-A5DA-59671BC2733B}">
      <dgm:prSet phldrT="[Teks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r-HR" dirty="0">
              <a:solidFill>
                <a:schemeClr val="tx1"/>
              </a:solidFill>
            </a:rPr>
            <a:t>Odluke </a:t>
          </a:r>
          <a:endParaRPr lang="hr-HR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hr-HR" dirty="0" smtClean="0">
              <a:solidFill>
                <a:schemeClr val="tx1"/>
              </a:solidFill>
            </a:rPr>
            <a:t>Hrvatskog </a:t>
          </a:r>
          <a:r>
            <a:rPr lang="hr-HR" dirty="0">
              <a:solidFill>
                <a:schemeClr val="tx1"/>
              </a:solidFill>
            </a:rPr>
            <a:t>sabora 29</a:t>
          </a:r>
          <a:r>
            <a:rPr lang="hr-HR" dirty="0" smtClean="0">
              <a:solidFill>
                <a:schemeClr val="tx1"/>
              </a:solidFill>
            </a:rPr>
            <a:t>. 10. 1918</a:t>
          </a:r>
          <a:r>
            <a:rPr lang="hr-HR" dirty="0">
              <a:solidFill>
                <a:schemeClr val="tx1"/>
              </a:solidFill>
            </a:rPr>
            <a:t>.</a:t>
          </a:r>
        </a:p>
      </dgm:t>
    </dgm:pt>
    <dgm:pt modelId="{96040E09-9095-451A-B6D5-44E88F939C42}" type="parTrans" cxnId="{AE904DE8-49B1-4D70-9C25-0F7A691DC8E5}">
      <dgm:prSet/>
      <dgm:spPr/>
      <dgm:t>
        <a:bodyPr/>
        <a:lstStyle/>
        <a:p>
          <a:endParaRPr lang="hr-HR"/>
        </a:p>
      </dgm:t>
    </dgm:pt>
    <dgm:pt modelId="{D5E75694-BEE6-42A3-9CB9-C14EF0FFDF09}" type="sibTrans" cxnId="{AE904DE8-49B1-4D70-9C25-0F7A691DC8E5}">
      <dgm:prSet/>
      <dgm:spPr/>
      <dgm:t>
        <a:bodyPr/>
        <a:lstStyle/>
        <a:p>
          <a:endParaRPr lang="hr-HR"/>
        </a:p>
      </dgm:t>
    </dgm:pt>
    <dgm:pt modelId="{96AB4E71-910F-4AB9-8AB1-3A57CF9EF0D2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03F27B2D-7EF7-4B57-8F90-0B7B2FEC43D5}" type="parTrans" cxnId="{61B1BD2D-7144-4595-991B-F8DAC459CDF9}">
      <dgm:prSet/>
      <dgm:spPr/>
      <dgm:t>
        <a:bodyPr/>
        <a:lstStyle/>
        <a:p>
          <a:endParaRPr lang="hr-HR"/>
        </a:p>
      </dgm:t>
    </dgm:pt>
    <dgm:pt modelId="{90313689-99AD-43C4-9892-6DFBC9DD7716}" type="sibTrans" cxnId="{61B1BD2D-7144-4595-991B-F8DAC459CDF9}">
      <dgm:prSet/>
      <dgm:spPr/>
      <dgm:t>
        <a:bodyPr/>
        <a:lstStyle/>
        <a:p>
          <a:endParaRPr lang="hr-HR"/>
        </a:p>
      </dgm:t>
    </dgm:pt>
    <dgm:pt modelId="{67F2D88D-5731-40E8-AED5-71DCB3611844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C5C99A3C-0BB6-4C0A-A69B-46B0C899DEB1}" type="parTrans" cxnId="{39EF67E9-A14B-485E-8A0C-C96842CE9840}">
      <dgm:prSet/>
      <dgm:spPr/>
      <dgm:t>
        <a:bodyPr/>
        <a:lstStyle/>
        <a:p>
          <a:endParaRPr lang="hr-HR"/>
        </a:p>
      </dgm:t>
    </dgm:pt>
    <dgm:pt modelId="{FE9D04C7-426A-484F-8619-DB1B79B21883}" type="sibTrans" cxnId="{39EF67E9-A14B-485E-8A0C-C96842CE9840}">
      <dgm:prSet/>
      <dgm:spPr/>
      <dgm:t>
        <a:bodyPr/>
        <a:lstStyle/>
        <a:p>
          <a:endParaRPr lang="hr-HR"/>
        </a:p>
      </dgm:t>
    </dgm:pt>
    <dgm:pt modelId="{BCE9C202-F131-4F8B-911B-DD6D2E31CFC8}" type="pres">
      <dgm:prSet presAssocID="{C5BDA099-A74C-4ECC-B229-C9719F839D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5E37E59-6FC2-4A92-B617-1F08E5D95ABC}" type="pres">
      <dgm:prSet presAssocID="{4C74CC8F-909C-4A9C-A5DA-59671BC2733B}" presName="root1" presStyleCnt="0"/>
      <dgm:spPr/>
    </dgm:pt>
    <dgm:pt modelId="{2716BAC2-8087-4528-8E3C-FE04F8CE472A}" type="pres">
      <dgm:prSet presAssocID="{4C74CC8F-909C-4A9C-A5DA-59671BC2733B}" presName="LevelOneTextNode" presStyleLbl="node0" presStyleIdx="0" presStyleCnt="1" custLinFactNeighborX="7260" custLinFactNeighborY="-290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1E82C5C-F1AB-49CD-8072-D91AFB76638D}" type="pres">
      <dgm:prSet presAssocID="{4C74CC8F-909C-4A9C-A5DA-59671BC2733B}" presName="level2hierChild" presStyleCnt="0"/>
      <dgm:spPr/>
    </dgm:pt>
    <dgm:pt modelId="{405106C1-3C86-46E3-A04F-AD53C3A323FB}" type="pres">
      <dgm:prSet presAssocID="{03F27B2D-7EF7-4B57-8F90-0B7B2FEC43D5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30F7A235-81C9-4BCF-B42C-7CBABEAD9EFE}" type="pres">
      <dgm:prSet presAssocID="{03F27B2D-7EF7-4B57-8F90-0B7B2FEC43D5}" presName="connTx" presStyleLbl="parChTrans1D2" presStyleIdx="0" presStyleCnt="2"/>
      <dgm:spPr/>
      <dgm:t>
        <a:bodyPr/>
        <a:lstStyle/>
        <a:p>
          <a:endParaRPr lang="hr-HR"/>
        </a:p>
      </dgm:t>
    </dgm:pt>
    <dgm:pt modelId="{31B1432F-9471-4E0C-8198-245B9F9DAE1F}" type="pres">
      <dgm:prSet presAssocID="{96AB4E71-910F-4AB9-8AB1-3A57CF9EF0D2}" presName="root2" presStyleCnt="0"/>
      <dgm:spPr/>
    </dgm:pt>
    <dgm:pt modelId="{01566CF1-B098-4D58-AB2F-324762325243}" type="pres">
      <dgm:prSet presAssocID="{96AB4E71-910F-4AB9-8AB1-3A57CF9EF0D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99B7178-00C7-4290-BABF-61BDEE2C1208}" type="pres">
      <dgm:prSet presAssocID="{96AB4E71-910F-4AB9-8AB1-3A57CF9EF0D2}" presName="level3hierChild" presStyleCnt="0"/>
      <dgm:spPr/>
    </dgm:pt>
    <dgm:pt modelId="{7F831985-CD4D-4FE4-8DE2-38B267FD2890}" type="pres">
      <dgm:prSet presAssocID="{C5C99A3C-0BB6-4C0A-A69B-46B0C899DEB1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C3E539B7-5D4E-4D7F-8B96-C1D8F43BD154}" type="pres">
      <dgm:prSet presAssocID="{C5C99A3C-0BB6-4C0A-A69B-46B0C899DEB1}" presName="connTx" presStyleLbl="parChTrans1D2" presStyleIdx="1" presStyleCnt="2"/>
      <dgm:spPr/>
      <dgm:t>
        <a:bodyPr/>
        <a:lstStyle/>
        <a:p>
          <a:endParaRPr lang="hr-HR"/>
        </a:p>
      </dgm:t>
    </dgm:pt>
    <dgm:pt modelId="{82F6E9B6-DC20-4A7A-9990-6FEF203D2788}" type="pres">
      <dgm:prSet presAssocID="{67F2D88D-5731-40E8-AED5-71DCB3611844}" presName="root2" presStyleCnt="0"/>
      <dgm:spPr/>
    </dgm:pt>
    <dgm:pt modelId="{C4377F8F-FBD1-4965-B273-BDE6A3784E69}" type="pres">
      <dgm:prSet presAssocID="{67F2D88D-5731-40E8-AED5-71DCB361184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A3EB229-6860-4939-87C9-5F050BFB6A13}" type="pres">
      <dgm:prSet presAssocID="{67F2D88D-5731-40E8-AED5-71DCB3611844}" presName="level3hierChild" presStyleCnt="0"/>
      <dgm:spPr/>
    </dgm:pt>
  </dgm:ptLst>
  <dgm:cxnLst>
    <dgm:cxn modelId="{BBC5027E-648B-4364-8234-515DE7DC5976}" type="presOf" srcId="{96AB4E71-910F-4AB9-8AB1-3A57CF9EF0D2}" destId="{01566CF1-B098-4D58-AB2F-324762325243}" srcOrd="0" destOrd="0" presId="urn:microsoft.com/office/officeart/2005/8/layout/hierarchy2"/>
    <dgm:cxn modelId="{82FC5200-0EC7-4271-9DEC-5F6D92440C5F}" type="presOf" srcId="{03F27B2D-7EF7-4B57-8F90-0B7B2FEC43D5}" destId="{405106C1-3C86-46E3-A04F-AD53C3A323FB}" srcOrd="0" destOrd="0" presId="urn:microsoft.com/office/officeart/2005/8/layout/hierarchy2"/>
    <dgm:cxn modelId="{D9861EBD-90B5-484D-850C-A1CD961EFE8F}" type="presOf" srcId="{67F2D88D-5731-40E8-AED5-71DCB3611844}" destId="{C4377F8F-FBD1-4965-B273-BDE6A3784E69}" srcOrd="0" destOrd="0" presId="urn:microsoft.com/office/officeart/2005/8/layout/hierarchy2"/>
    <dgm:cxn modelId="{AE904DE8-49B1-4D70-9C25-0F7A691DC8E5}" srcId="{C5BDA099-A74C-4ECC-B229-C9719F839DCC}" destId="{4C74CC8F-909C-4A9C-A5DA-59671BC2733B}" srcOrd="0" destOrd="0" parTransId="{96040E09-9095-451A-B6D5-44E88F939C42}" sibTransId="{D5E75694-BEE6-42A3-9CB9-C14EF0FFDF09}"/>
    <dgm:cxn modelId="{1ED1B126-1F4D-4F56-9B14-C4DD24CD1C36}" type="presOf" srcId="{C5C99A3C-0BB6-4C0A-A69B-46B0C899DEB1}" destId="{C3E539B7-5D4E-4D7F-8B96-C1D8F43BD154}" srcOrd="1" destOrd="0" presId="urn:microsoft.com/office/officeart/2005/8/layout/hierarchy2"/>
    <dgm:cxn modelId="{5D8F871B-BF30-4014-A549-4CAF142A300D}" type="presOf" srcId="{C5C99A3C-0BB6-4C0A-A69B-46B0C899DEB1}" destId="{7F831985-CD4D-4FE4-8DE2-38B267FD2890}" srcOrd="0" destOrd="0" presId="urn:microsoft.com/office/officeart/2005/8/layout/hierarchy2"/>
    <dgm:cxn modelId="{97282C68-FCEC-4F37-BB5A-C9AC9589F459}" type="presOf" srcId="{03F27B2D-7EF7-4B57-8F90-0B7B2FEC43D5}" destId="{30F7A235-81C9-4BCF-B42C-7CBABEAD9EFE}" srcOrd="1" destOrd="0" presId="urn:microsoft.com/office/officeart/2005/8/layout/hierarchy2"/>
    <dgm:cxn modelId="{61B1BD2D-7144-4595-991B-F8DAC459CDF9}" srcId="{4C74CC8F-909C-4A9C-A5DA-59671BC2733B}" destId="{96AB4E71-910F-4AB9-8AB1-3A57CF9EF0D2}" srcOrd="0" destOrd="0" parTransId="{03F27B2D-7EF7-4B57-8F90-0B7B2FEC43D5}" sibTransId="{90313689-99AD-43C4-9892-6DFBC9DD7716}"/>
    <dgm:cxn modelId="{CCC70EDC-7ED5-49F6-818D-ACFFEBA32F3E}" type="presOf" srcId="{C5BDA099-A74C-4ECC-B229-C9719F839DCC}" destId="{BCE9C202-F131-4F8B-911B-DD6D2E31CFC8}" srcOrd="0" destOrd="0" presId="urn:microsoft.com/office/officeart/2005/8/layout/hierarchy2"/>
    <dgm:cxn modelId="{24B41A3A-2A2D-46AA-BE9D-7ACED4B18221}" type="presOf" srcId="{4C74CC8F-909C-4A9C-A5DA-59671BC2733B}" destId="{2716BAC2-8087-4528-8E3C-FE04F8CE472A}" srcOrd="0" destOrd="0" presId="urn:microsoft.com/office/officeart/2005/8/layout/hierarchy2"/>
    <dgm:cxn modelId="{39EF67E9-A14B-485E-8A0C-C96842CE9840}" srcId="{4C74CC8F-909C-4A9C-A5DA-59671BC2733B}" destId="{67F2D88D-5731-40E8-AED5-71DCB3611844}" srcOrd="1" destOrd="0" parTransId="{C5C99A3C-0BB6-4C0A-A69B-46B0C899DEB1}" sibTransId="{FE9D04C7-426A-484F-8619-DB1B79B21883}"/>
    <dgm:cxn modelId="{DF2F6A03-4824-483D-837C-18F25BC6E74F}" type="presParOf" srcId="{BCE9C202-F131-4F8B-911B-DD6D2E31CFC8}" destId="{F5E37E59-6FC2-4A92-B617-1F08E5D95ABC}" srcOrd="0" destOrd="0" presId="urn:microsoft.com/office/officeart/2005/8/layout/hierarchy2"/>
    <dgm:cxn modelId="{367E07BD-48FE-42F3-ADC4-51C2B41FDD35}" type="presParOf" srcId="{F5E37E59-6FC2-4A92-B617-1F08E5D95ABC}" destId="{2716BAC2-8087-4528-8E3C-FE04F8CE472A}" srcOrd="0" destOrd="0" presId="urn:microsoft.com/office/officeart/2005/8/layout/hierarchy2"/>
    <dgm:cxn modelId="{366F5A42-456B-4EC7-990D-60476AE6CAEC}" type="presParOf" srcId="{F5E37E59-6FC2-4A92-B617-1F08E5D95ABC}" destId="{A1E82C5C-F1AB-49CD-8072-D91AFB76638D}" srcOrd="1" destOrd="0" presId="urn:microsoft.com/office/officeart/2005/8/layout/hierarchy2"/>
    <dgm:cxn modelId="{0FA1B7AD-478B-4446-A4A1-B27A21E4A7DD}" type="presParOf" srcId="{A1E82C5C-F1AB-49CD-8072-D91AFB76638D}" destId="{405106C1-3C86-46E3-A04F-AD53C3A323FB}" srcOrd="0" destOrd="0" presId="urn:microsoft.com/office/officeart/2005/8/layout/hierarchy2"/>
    <dgm:cxn modelId="{625656D8-D9E5-4F97-A765-CD63479FAAF7}" type="presParOf" srcId="{405106C1-3C86-46E3-A04F-AD53C3A323FB}" destId="{30F7A235-81C9-4BCF-B42C-7CBABEAD9EFE}" srcOrd="0" destOrd="0" presId="urn:microsoft.com/office/officeart/2005/8/layout/hierarchy2"/>
    <dgm:cxn modelId="{47CED2DC-3AA5-44C0-99D2-61D3EE457F1A}" type="presParOf" srcId="{A1E82C5C-F1AB-49CD-8072-D91AFB76638D}" destId="{31B1432F-9471-4E0C-8198-245B9F9DAE1F}" srcOrd="1" destOrd="0" presId="urn:microsoft.com/office/officeart/2005/8/layout/hierarchy2"/>
    <dgm:cxn modelId="{0F976F1E-9708-45E6-9DE2-904AF2B1648F}" type="presParOf" srcId="{31B1432F-9471-4E0C-8198-245B9F9DAE1F}" destId="{01566CF1-B098-4D58-AB2F-324762325243}" srcOrd="0" destOrd="0" presId="urn:microsoft.com/office/officeart/2005/8/layout/hierarchy2"/>
    <dgm:cxn modelId="{8541A4D3-DCB7-4FE0-961B-7A09C9224195}" type="presParOf" srcId="{31B1432F-9471-4E0C-8198-245B9F9DAE1F}" destId="{999B7178-00C7-4290-BABF-61BDEE2C1208}" srcOrd="1" destOrd="0" presId="urn:microsoft.com/office/officeart/2005/8/layout/hierarchy2"/>
    <dgm:cxn modelId="{E4571CB7-5ECA-4DEA-8E4F-7D056443A969}" type="presParOf" srcId="{A1E82C5C-F1AB-49CD-8072-D91AFB76638D}" destId="{7F831985-CD4D-4FE4-8DE2-38B267FD2890}" srcOrd="2" destOrd="0" presId="urn:microsoft.com/office/officeart/2005/8/layout/hierarchy2"/>
    <dgm:cxn modelId="{50071F3C-F1EB-4E67-ADCF-0DF8B2470552}" type="presParOf" srcId="{7F831985-CD4D-4FE4-8DE2-38B267FD2890}" destId="{C3E539B7-5D4E-4D7F-8B96-C1D8F43BD154}" srcOrd="0" destOrd="0" presId="urn:microsoft.com/office/officeart/2005/8/layout/hierarchy2"/>
    <dgm:cxn modelId="{55856CF1-DE92-44B3-AC34-863B766DFA16}" type="presParOf" srcId="{A1E82C5C-F1AB-49CD-8072-D91AFB76638D}" destId="{82F6E9B6-DC20-4A7A-9990-6FEF203D2788}" srcOrd="3" destOrd="0" presId="urn:microsoft.com/office/officeart/2005/8/layout/hierarchy2"/>
    <dgm:cxn modelId="{1FA51674-111B-43F2-BEB9-0E88C5FF9EB3}" type="presParOf" srcId="{82F6E9B6-DC20-4A7A-9990-6FEF203D2788}" destId="{C4377F8F-FBD1-4965-B273-BDE6A3784E69}" srcOrd="0" destOrd="0" presId="urn:microsoft.com/office/officeart/2005/8/layout/hierarchy2"/>
    <dgm:cxn modelId="{E61FC0A4-9751-4288-83B5-2873A0812172}" type="presParOf" srcId="{82F6E9B6-DC20-4A7A-9990-6FEF203D2788}" destId="{8A3EB229-6860-4939-87C9-5F050BFB6A13}" srcOrd="1" destOrd="0" presId="urn:microsoft.com/office/officeart/2005/8/layout/hierarchy2"/>
  </dgm:cxnLst>
  <dgm:bg/>
  <dgm:whole>
    <a:ln>
      <a:extLst>
        <a:ext uri="{C807C97D-BFC1-408E-A445-0C87EB9F89A2}">
          <ask:lineSketchStyleProps xmlns:ask="http://schemas.microsoft.com/office/drawing/2018/sketchyshapes" xmlns="">
            <ask:type>
              <ask:lineSketchFreehan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6BAC2-8087-4528-8E3C-FE04F8CE472A}">
      <dsp:nvSpPr>
        <dsp:cNvPr id="0" name=""/>
        <dsp:cNvSpPr/>
      </dsp:nvSpPr>
      <dsp:spPr>
        <a:xfrm>
          <a:off x="210929" y="1971920"/>
          <a:ext cx="2862314" cy="14311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2800" kern="1200" dirty="0">
              <a:solidFill>
                <a:schemeClr val="tx1"/>
              </a:solidFill>
            </a:rPr>
            <a:t>Odluke </a:t>
          </a:r>
          <a:endParaRPr lang="hr-HR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2800" kern="1200" dirty="0" smtClean="0">
              <a:solidFill>
                <a:schemeClr val="tx1"/>
              </a:solidFill>
            </a:rPr>
            <a:t>Hrvatskog </a:t>
          </a:r>
          <a:r>
            <a:rPr lang="hr-HR" sz="2800" kern="1200" dirty="0">
              <a:solidFill>
                <a:schemeClr val="tx1"/>
              </a:solidFill>
            </a:rPr>
            <a:t>sabora 29</a:t>
          </a:r>
          <a:r>
            <a:rPr lang="hr-HR" sz="2800" kern="1200" dirty="0" smtClean="0">
              <a:solidFill>
                <a:schemeClr val="tx1"/>
              </a:solidFill>
            </a:rPr>
            <a:t>. 10. 1918</a:t>
          </a:r>
          <a:r>
            <a:rPr lang="hr-HR" sz="2800" kern="1200" dirty="0">
              <a:solidFill>
                <a:schemeClr val="tx1"/>
              </a:solidFill>
            </a:rPr>
            <a:t>.</a:t>
          </a:r>
        </a:p>
      </dsp:txBody>
      <dsp:txXfrm>
        <a:off x="210929" y="1971920"/>
        <a:ext cx="2862314" cy="1431157"/>
      </dsp:txXfrm>
    </dsp:sp>
    <dsp:sp modelId="{405106C1-3C86-46E3-A04F-AD53C3A323FB}">
      <dsp:nvSpPr>
        <dsp:cNvPr id="0" name=""/>
        <dsp:cNvSpPr/>
      </dsp:nvSpPr>
      <dsp:spPr>
        <a:xfrm rot="19210757">
          <a:off x="2931741" y="2273222"/>
          <a:ext cx="1220127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1220127" y="235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19210757">
        <a:off x="3511301" y="2266318"/>
        <a:ext cx="61006" cy="61006"/>
      </dsp:txXfrm>
    </dsp:sp>
    <dsp:sp modelId="{01566CF1-B098-4D58-AB2F-324762325243}">
      <dsp:nvSpPr>
        <dsp:cNvPr id="0" name=""/>
        <dsp:cNvSpPr/>
      </dsp:nvSpPr>
      <dsp:spPr>
        <a:xfrm>
          <a:off x="4010365" y="1190565"/>
          <a:ext cx="2862314" cy="14311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?</a:t>
          </a:r>
        </a:p>
      </dsp:txBody>
      <dsp:txXfrm>
        <a:off x="4010365" y="1190565"/>
        <a:ext cx="2862314" cy="1431157"/>
      </dsp:txXfrm>
    </dsp:sp>
    <dsp:sp modelId="{7F831985-CD4D-4FE4-8DE2-38B267FD2890}">
      <dsp:nvSpPr>
        <dsp:cNvPr id="0" name=""/>
        <dsp:cNvSpPr/>
      </dsp:nvSpPr>
      <dsp:spPr>
        <a:xfrm rot="2561455">
          <a:off x="2904326" y="3096138"/>
          <a:ext cx="1274957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1274957" y="235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 rot="2561455">
        <a:off x="3509931" y="3087862"/>
        <a:ext cx="63747" cy="63747"/>
      </dsp:txXfrm>
    </dsp:sp>
    <dsp:sp modelId="{C4377F8F-FBD1-4965-B273-BDE6A3784E69}">
      <dsp:nvSpPr>
        <dsp:cNvPr id="0" name=""/>
        <dsp:cNvSpPr/>
      </dsp:nvSpPr>
      <dsp:spPr>
        <a:xfrm>
          <a:off x="4010365" y="2836396"/>
          <a:ext cx="2862314" cy="14311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?</a:t>
          </a:r>
        </a:p>
      </dsp:txBody>
      <dsp:txXfrm>
        <a:off x="4010365" y="2836396"/>
        <a:ext cx="2862314" cy="1431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12.3.2021.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pic>
        <p:nvPicPr>
          <p:cNvPr id="3" name="Picture 2" descr="C:\Radni\Desktop\ppt-header-KLIO 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-8918"/>
            <a:ext cx="12192000" cy="115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2" descr="C:\Radni\Desktop\ppt-header-KLIO 8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" y="-8918"/>
            <a:ext cx="12192000" cy="115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create.kahoot.it/share/ponavljanje/e4fdc374-c4cb-47e0-83f0-d264f726aec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09634EAE-8874-4AE5-827D-2E745C055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28" y="2234153"/>
            <a:ext cx="9216272" cy="2185447"/>
          </a:xfrm>
          <a:custGeom>
            <a:avLst/>
            <a:gdLst>
              <a:gd name="connsiteX0" fmla="*/ 273181 w 9216272"/>
              <a:gd name="connsiteY0" fmla="*/ 273181 h 2185447"/>
              <a:gd name="connsiteX1" fmla="*/ 680000 w 9216272"/>
              <a:gd name="connsiteY1" fmla="*/ 273181 h 2185447"/>
              <a:gd name="connsiteX2" fmla="*/ 1520314 w 9216272"/>
              <a:gd name="connsiteY2" fmla="*/ 273181 h 2185447"/>
              <a:gd name="connsiteX3" fmla="*/ 2100531 w 9216272"/>
              <a:gd name="connsiteY3" fmla="*/ 273181 h 2185447"/>
              <a:gd name="connsiteX4" fmla="*/ 2594049 w 9216272"/>
              <a:gd name="connsiteY4" fmla="*/ 273181 h 2185447"/>
              <a:gd name="connsiteX5" fmla="*/ 3000868 w 9216272"/>
              <a:gd name="connsiteY5" fmla="*/ 273181 h 2185447"/>
              <a:gd name="connsiteX6" fmla="*/ 3407687 w 9216272"/>
              <a:gd name="connsiteY6" fmla="*/ 273181 h 2185447"/>
              <a:gd name="connsiteX7" fmla="*/ 3814506 w 9216272"/>
              <a:gd name="connsiteY7" fmla="*/ 273181 h 2185447"/>
              <a:gd name="connsiteX8" fmla="*/ 4394723 w 9216272"/>
              <a:gd name="connsiteY8" fmla="*/ 273181 h 2185447"/>
              <a:gd name="connsiteX9" fmla="*/ 5235037 w 9216272"/>
              <a:gd name="connsiteY9" fmla="*/ 273181 h 2185447"/>
              <a:gd name="connsiteX10" fmla="*/ 5988652 w 9216272"/>
              <a:gd name="connsiteY10" fmla="*/ 273181 h 2185447"/>
              <a:gd name="connsiteX11" fmla="*/ 6655569 w 9216272"/>
              <a:gd name="connsiteY11" fmla="*/ 273181 h 2185447"/>
              <a:gd name="connsiteX12" fmla="*/ 7062387 w 9216272"/>
              <a:gd name="connsiteY12" fmla="*/ 273181 h 2185447"/>
              <a:gd name="connsiteX13" fmla="*/ 7729304 w 9216272"/>
              <a:gd name="connsiteY13" fmla="*/ 273181 h 2185447"/>
              <a:gd name="connsiteX14" fmla="*/ 8943091 w 9216272"/>
              <a:gd name="connsiteY14" fmla="*/ 273181 h 2185447"/>
              <a:gd name="connsiteX15" fmla="*/ 8943091 w 9216272"/>
              <a:gd name="connsiteY15" fmla="*/ 803152 h 2185447"/>
              <a:gd name="connsiteX16" fmla="*/ 8943091 w 9216272"/>
              <a:gd name="connsiteY16" fmla="*/ 1333123 h 2185447"/>
              <a:gd name="connsiteX17" fmla="*/ 8943091 w 9216272"/>
              <a:gd name="connsiteY17" fmla="*/ 1912266 h 2185447"/>
              <a:gd name="connsiteX18" fmla="*/ 8362874 w 9216272"/>
              <a:gd name="connsiteY18" fmla="*/ 1912266 h 2185447"/>
              <a:gd name="connsiteX19" fmla="*/ 7782657 w 9216272"/>
              <a:gd name="connsiteY19" fmla="*/ 1912266 h 2185447"/>
              <a:gd name="connsiteX20" fmla="*/ 7115741 w 9216272"/>
              <a:gd name="connsiteY20" fmla="*/ 1912266 h 2185447"/>
              <a:gd name="connsiteX21" fmla="*/ 6448825 w 9216272"/>
              <a:gd name="connsiteY21" fmla="*/ 1912266 h 2185447"/>
              <a:gd name="connsiteX22" fmla="*/ 5868608 w 9216272"/>
              <a:gd name="connsiteY22" fmla="*/ 1912266 h 2185447"/>
              <a:gd name="connsiteX23" fmla="*/ 5201691 w 9216272"/>
              <a:gd name="connsiteY23" fmla="*/ 1912266 h 2185447"/>
              <a:gd name="connsiteX24" fmla="*/ 4794873 w 9216272"/>
              <a:gd name="connsiteY24" fmla="*/ 1912266 h 2185447"/>
              <a:gd name="connsiteX25" fmla="*/ 4127956 w 9216272"/>
              <a:gd name="connsiteY25" fmla="*/ 1912266 h 2185447"/>
              <a:gd name="connsiteX26" fmla="*/ 3461040 w 9216272"/>
              <a:gd name="connsiteY26" fmla="*/ 1912266 h 2185447"/>
              <a:gd name="connsiteX27" fmla="*/ 2967522 w 9216272"/>
              <a:gd name="connsiteY27" fmla="*/ 1912266 h 2185447"/>
              <a:gd name="connsiteX28" fmla="*/ 2474004 w 9216272"/>
              <a:gd name="connsiteY28" fmla="*/ 1912266 h 2185447"/>
              <a:gd name="connsiteX29" fmla="*/ 1720389 w 9216272"/>
              <a:gd name="connsiteY29" fmla="*/ 1912266 h 2185447"/>
              <a:gd name="connsiteX30" fmla="*/ 1313570 w 9216272"/>
              <a:gd name="connsiteY30" fmla="*/ 1912266 h 2185447"/>
              <a:gd name="connsiteX31" fmla="*/ 273181 w 9216272"/>
              <a:gd name="connsiteY31" fmla="*/ 1912266 h 2185447"/>
              <a:gd name="connsiteX32" fmla="*/ 273181 w 9216272"/>
              <a:gd name="connsiteY32" fmla="*/ 1398686 h 2185447"/>
              <a:gd name="connsiteX33" fmla="*/ 273181 w 9216272"/>
              <a:gd name="connsiteY33" fmla="*/ 885106 h 2185447"/>
              <a:gd name="connsiteX34" fmla="*/ 273181 w 9216272"/>
              <a:gd name="connsiteY34" fmla="*/ 273181 h 2185447"/>
              <a:gd name="connsiteX0" fmla="*/ 0 w 9216272"/>
              <a:gd name="connsiteY0" fmla="*/ 0 h 2185447"/>
              <a:gd name="connsiteX1" fmla="*/ 750468 w 9216272"/>
              <a:gd name="connsiteY1" fmla="*/ 0 h 2185447"/>
              <a:gd name="connsiteX2" fmla="*/ 1132285 w 9216272"/>
              <a:gd name="connsiteY2" fmla="*/ 0 h 2185447"/>
              <a:gd name="connsiteX3" fmla="*/ 1974915 w 9216272"/>
              <a:gd name="connsiteY3" fmla="*/ 0 h 2185447"/>
              <a:gd name="connsiteX4" fmla="*/ 2633221 w 9216272"/>
              <a:gd name="connsiteY4" fmla="*/ 0 h 2185447"/>
              <a:gd name="connsiteX5" fmla="*/ 3107200 w 9216272"/>
              <a:gd name="connsiteY5" fmla="*/ 0 h 2185447"/>
              <a:gd name="connsiteX6" fmla="*/ 3581180 w 9216272"/>
              <a:gd name="connsiteY6" fmla="*/ 0 h 2185447"/>
              <a:gd name="connsiteX7" fmla="*/ 4147322 w 9216272"/>
              <a:gd name="connsiteY7" fmla="*/ 0 h 2185447"/>
              <a:gd name="connsiteX8" fmla="*/ 4713465 w 9216272"/>
              <a:gd name="connsiteY8" fmla="*/ 0 h 2185447"/>
              <a:gd name="connsiteX9" fmla="*/ 5187445 w 9216272"/>
              <a:gd name="connsiteY9" fmla="*/ 0 h 2185447"/>
              <a:gd name="connsiteX10" fmla="*/ 5845750 w 9216272"/>
              <a:gd name="connsiteY10" fmla="*/ 0 h 2185447"/>
              <a:gd name="connsiteX11" fmla="*/ 6227567 w 9216272"/>
              <a:gd name="connsiteY11" fmla="*/ 0 h 2185447"/>
              <a:gd name="connsiteX12" fmla="*/ 6978035 w 9216272"/>
              <a:gd name="connsiteY12" fmla="*/ 0 h 2185447"/>
              <a:gd name="connsiteX13" fmla="*/ 7544177 w 9216272"/>
              <a:gd name="connsiteY13" fmla="*/ 0 h 2185447"/>
              <a:gd name="connsiteX14" fmla="*/ 8110319 w 9216272"/>
              <a:gd name="connsiteY14" fmla="*/ 0 h 2185447"/>
              <a:gd name="connsiteX15" fmla="*/ 8584299 w 9216272"/>
              <a:gd name="connsiteY15" fmla="*/ 0 h 2185447"/>
              <a:gd name="connsiteX16" fmla="*/ 9216272 w 9216272"/>
              <a:gd name="connsiteY16" fmla="*/ 0 h 2185447"/>
              <a:gd name="connsiteX17" fmla="*/ 8943091 w 9216272"/>
              <a:gd name="connsiteY17" fmla="*/ 273181 h 2185447"/>
              <a:gd name="connsiteX18" fmla="*/ 8276175 w 9216272"/>
              <a:gd name="connsiteY18" fmla="*/ 273181 h 2185447"/>
              <a:gd name="connsiteX19" fmla="*/ 7782657 w 9216272"/>
              <a:gd name="connsiteY19" fmla="*/ 273181 h 2185447"/>
              <a:gd name="connsiteX20" fmla="*/ 7289139 w 9216272"/>
              <a:gd name="connsiteY20" fmla="*/ 273181 h 2185447"/>
              <a:gd name="connsiteX21" fmla="*/ 6622223 w 9216272"/>
              <a:gd name="connsiteY21" fmla="*/ 273181 h 2185447"/>
              <a:gd name="connsiteX22" fmla="*/ 6215404 w 9216272"/>
              <a:gd name="connsiteY22" fmla="*/ 273181 h 2185447"/>
              <a:gd name="connsiteX23" fmla="*/ 5461789 w 9216272"/>
              <a:gd name="connsiteY23" fmla="*/ 273181 h 2185447"/>
              <a:gd name="connsiteX24" fmla="*/ 4794873 w 9216272"/>
              <a:gd name="connsiteY24" fmla="*/ 273181 h 2185447"/>
              <a:gd name="connsiteX25" fmla="*/ 4214655 w 9216272"/>
              <a:gd name="connsiteY25" fmla="*/ 273181 h 2185447"/>
              <a:gd name="connsiteX26" fmla="*/ 3374341 w 9216272"/>
              <a:gd name="connsiteY26" fmla="*/ 273181 h 2185447"/>
              <a:gd name="connsiteX27" fmla="*/ 2880823 w 9216272"/>
              <a:gd name="connsiteY27" fmla="*/ 273181 h 2185447"/>
              <a:gd name="connsiteX28" fmla="*/ 2387305 w 9216272"/>
              <a:gd name="connsiteY28" fmla="*/ 273181 h 2185447"/>
              <a:gd name="connsiteX29" fmla="*/ 1893787 w 9216272"/>
              <a:gd name="connsiteY29" fmla="*/ 273181 h 2185447"/>
              <a:gd name="connsiteX30" fmla="*/ 1226871 w 9216272"/>
              <a:gd name="connsiteY30" fmla="*/ 273181 h 2185447"/>
              <a:gd name="connsiteX31" fmla="*/ 273181 w 9216272"/>
              <a:gd name="connsiteY31" fmla="*/ 273181 h 2185447"/>
              <a:gd name="connsiteX32" fmla="*/ 0 w 9216272"/>
              <a:gd name="connsiteY32" fmla="*/ 0 h 2185447"/>
              <a:gd name="connsiteX0" fmla="*/ 0 w 9216272"/>
              <a:gd name="connsiteY0" fmla="*/ 2185447 h 2185447"/>
              <a:gd name="connsiteX1" fmla="*/ 273181 w 9216272"/>
              <a:gd name="connsiteY1" fmla="*/ 1912266 h 2185447"/>
              <a:gd name="connsiteX2" fmla="*/ 766699 w 9216272"/>
              <a:gd name="connsiteY2" fmla="*/ 1912266 h 2185447"/>
              <a:gd name="connsiteX3" fmla="*/ 1433615 w 9216272"/>
              <a:gd name="connsiteY3" fmla="*/ 1912266 h 2185447"/>
              <a:gd name="connsiteX4" fmla="*/ 1927133 w 9216272"/>
              <a:gd name="connsiteY4" fmla="*/ 1912266 h 2185447"/>
              <a:gd name="connsiteX5" fmla="*/ 2420651 w 9216272"/>
              <a:gd name="connsiteY5" fmla="*/ 1912266 h 2185447"/>
              <a:gd name="connsiteX6" fmla="*/ 3000868 w 9216272"/>
              <a:gd name="connsiteY6" fmla="*/ 1912266 h 2185447"/>
              <a:gd name="connsiteX7" fmla="*/ 3494386 w 9216272"/>
              <a:gd name="connsiteY7" fmla="*/ 1912266 h 2185447"/>
              <a:gd name="connsiteX8" fmla="*/ 4248001 w 9216272"/>
              <a:gd name="connsiteY8" fmla="*/ 1912266 h 2185447"/>
              <a:gd name="connsiteX9" fmla="*/ 5088316 w 9216272"/>
              <a:gd name="connsiteY9" fmla="*/ 1912266 h 2185447"/>
              <a:gd name="connsiteX10" fmla="*/ 5668533 w 9216272"/>
              <a:gd name="connsiteY10" fmla="*/ 1912266 h 2185447"/>
              <a:gd name="connsiteX11" fmla="*/ 6162051 w 9216272"/>
              <a:gd name="connsiteY11" fmla="*/ 1912266 h 2185447"/>
              <a:gd name="connsiteX12" fmla="*/ 6568869 w 9216272"/>
              <a:gd name="connsiteY12" fmla="*/ 1912266 h 2185447"/>
              <a:gd name="connsiteX13" fmla="*/ 7149087 w 9216272"/>
              <a:gd name="connsiteY13" fmla="*/ 1912266 h 2185447"/>
              <a:gd name="connsiteX14" fmla="*/ 7816003 w 9216272"/>
              <a:gd name="connsiteY14" fmla="*/ 1912266 h 2185447"/>
              <a:gd name="connsiteX15" fmla="*/ 8943091 w 9216272"/>
              <a:gd name="connsiteY15" fmla="*/ 1912266 h 2185447"/>
              <a:gd name="connsiteX16" fmla="*/ 9216272 w 9216272"/>
              <a:gd name="connsiteY16" fmla="*/ 2185447 h 2185447"/>
              <a:gd name="connsiteX17" fmla="*/ 8834455 w 9216272"/>
              <a:gd name="connsiteY17" fmla="*/ 2185447 h 2185447"/>
              <a:gd name="connsiteX18" fmla="*/ 7991824 w 9216272"/>
              <a:gd name="connsiteY18" fmla="*/ 2185447 h 2185447"/>
              <a:gd name="connsiteX19" fmla="*/ 7610007 w 9216272"/>
              <a:gd name="connsiteY19" fmla="*/ 2185447 h 2185447"/>
              <a:gd name="connsiteX20" fmla="*/ 7043865 w 9216272"/>
              <a:gd name="connsiteY20" fmla="*/ 2185447 h 2185447"/>
              <a:gd name="connsiteX21" fmla="*/ 6201234 w 9216272"/>
              <a:gd name="connsiteY21" fmla="*/ 2185447 h 2185447"/>
              <a:gd name="connsiteX22" fmla="*/ 5819417 w 9216272"/>
              <a:gd name="connsiteY22" fmla="*/ 2185447 h 2185447"/>
              <a:gd name="connsiteX23" fmla="*/ 5253275 w 9216272"/>
              <a:gd name="connsiteY23" fmla="*/ 2185447 h 2185447"/>
              <a:gd name="connsiteX24" fmla="*/ 4687133 w 9216272"/>
              <a:gd name="connsiteY24" fmla="*/ 2185447 h 2185447"/>
              <a:gd name="connsiteX25" fmla="*/ 4028827 w 9216272"/>
              <a:gd name="connsiteY25" fmla="*/ 2185447 h 2185447"/>
              <a:gd name="connsiteX26" fmla="*/ 3370522 w 9216272"/>
              <a:gd name="connsiteY26" fmla="*/ 2185447 h 2185447"/>
              <a:gd name="connsiteX27" fmla="*/ 2527892 w 9216272"/>
              <a:gd name="connsiteY27" fmla="*/ 2185447 h 2185447"/>
              <a:gd name="connsiteX28" fmla="*/ 2146075 w 9216272"/>
              <a:gd name="connsiteY28" fmla="*/ 2185447 h 2185447"/>
              <a:gd name="connsiteX29" fmla="*/ 1672095 w 9216272"/>
              <a:gd name="connsiteY29" fmla="*/ 2185447 h 2185447"/>
              <a:gd name="connsiteX30" fmla="*/ 921627 w 9216272"/>
              <a:gd name="connsiteY30" fmla="*/ 2185447 h 2185447"/>
              <a:gd name="connsiteX31" fmla="*/ 0 w 9216272"/>
              <a:gd name="connsiteY31" fmla="*/ 2185447 h 2185447"/>
              <a:gd name="connsiteX0" fmla="*/ 0 w 9216272"/>
              <a:gd name="connsiteY0" fmla="*/ 0 h 2185447"/>
              <a:gd name="connsiteX1" fmla="*/ 273181 w 9216272"/>
              <a:gd name="connsiteY1" fmla="*/ 273181 h 2185447"/>
              <a:gd name="connsiteX2" fmla="*/ 273181 w 9216272"/>
              <a:gd name="connsiteY2" fmla="*/ 852324 h 2185447"/>
              <a:gd name="connsiteX3" fmla="*/ 273181 w 9216272"/>
              <a:gd name="connsiteY3" fmla="*/ 1415077 h 2185447"/>
              <a:gd name="connsiteX4" fmla="*/ 273181 w 9216272"/>
              <a:gd name="connsiteY4" fmla="*/ 1912266 h 2185447"/>
              <a:gd name="connsiteX5" fmla="*/ 0 w 9216272"/>
              <a:gd name="connsiteY5" fmla="*/ 2185447 h 2185447"/>
              <a:gd name="connsiteX6" fmla="*/ 0 w 9216272"/>
              <a:gd name="connsiteY6" fmla="*/ 1595376 h 2185447"/>
              <a:gd name="connsiteX7" fmla="*/ 0 w 9216272"/>
              <a:gd name="connsiteY7" fmla="*/ 1070869 h 2185447"/>
              <a:gd name="connsiteX8" fmla="*/ 0 w 9216272"/>
              <a:gd name="connsiteY8" fmla="*/ 568216 h 2185447"/>
              <a:gd name="connsiteX9" fmla="*/ 0 w 9216272"/>
              <a:gd name="connsiteY9" fmla="*/ 0 h 2185447"/>
              <a:gd name="connsiteX0" fmla="*/ 9216272 w 9216272"/>
              <a:gd name="connsiteY0" fmla="*/ 0 h 2185447"/>
              <a:gd name="connsiteX1" fmla="*/ 9216272 w 9216272"/>
              <a:gd name="connsiteY1" fmla="*/ 480798 h 2185447"/>
              <a:gd name="connsiteX2" fmla="*/ 9216272 w 9216272"/>
              <a:gd name="connsiteY2" fmla="*/ 1070869 h 2185447"/>
              <a:gd name="connsiteX3" fmla="*/ 9216272 w 9216272"/>
              <a:gd name="connsiteY3" fmla="*/ 1573522 h 2185447"/>
              <a:gd name="connsiteX4" fmla="*/ 9216272 w 9216272"/>
              <a:gd name="connsiteY4" fmla="*/ 2185447 h 2185447"/>
              <a:gd name="connsiteX5" fmla="*/ 8943091 w 9216272"/>
              <a:gd name="connsiteY5" fmla="*/ 1912266 h 2185447"/>
              <a:gd name="connsiteX6" fmla="*/ 8943091 w 9216272"/>
              <a:gd name="connsiteY6" fmla="*/ 1382295 h 2185447"/>
              <a:gd name="connsiteX7" fmla="*/ 8943091 w 9216272"/>
              <a:gd name="connsiteY7" fmla="*/ 852324 h 2185447"/>
              <a:gd name="connsiteX8" fmla="*/ 8943091 w 9216272"/>
              <a:gd name="connsiteY8" fmla="*/ 273181 h 2185447"/>
              <a:gd name="connsiteX9" fmla="*/ 9216272 w 9216272"/>
              <a:gd name="connsiteY9" fmla="*/ 0 h 2185447"/>
              <a:gd name="connsiteX0" fmla="*/ 0 w 9216272"/>
              <a:gd name="connsiteY0" fmla="*/ 0 h 2185447"/>
              <a:gd name="connsiteX1" fmla="*/ 658305 w 9216272"/>
              <a:gd name="connsiteY1" fmla="*/ 0 h 2185447"/>
              <a:gd name="connsiteX2" fmla="*/ 1408773 w 9216272"/>
              <a:gd name="connsiteY2" fmla="*/ 0 h 2185447"/>
              <a:gd name="connsiteX3" fmla="*/ 2067078 w 9216272"/>
              <a:gd name="connsiteY3" fmla="*/ 0 h 2185447"/>
              <a:gd name="connsiteX4" fmla="*/ 2448895 w 9216272"/>
              <a:gd name="connsiteY4" fmla="*/ 0 h 2185447"/>
              <a:gd name="connsiteX5" fmla="*/ 3107200 w 9216272"/>
              <a:gd name="connsiteY5" fmla="*/ 0 h 2185447"/>
              <a:gd name="connsiteX6" fmla="*/ 3765505 w 9216272"/>
              <a:gd name="connsiteY6" fmla="*/ 0 h 2185447"/>
              <a:gd name="connsiteX7" fmla="*/ 4331648 w 9216272"/>
              <a:gd name="connsiteY7" fmla="*/ 0 h 2185447"/>
              <a:gd name="connsiteX8" fmla="*/ 5174278 w 9216272"/>
              <a:gd name="connsiteY8" fmla="*/ 0 h 2185447"/>
              <a:gd name="connsiteX9" fmla="*/ 6016909 w 9216272"/>
              <a:gd name="connsiteY9" fmla="*/ 0 h 2185447"/>
              <a:gd name="connsiteX10" fmla="*/ 6675214 w 9216272"/>
              <a:gd name="connsiteY10" fmla="*/ 0 h 2185447"/>
              <a:gd name="connsiteX11" fmla="*/ 7425682 w 9216272"/>
              <a:gd name="connsiteY11" fmla="*/ 0 h 2185447"/>
              <a:gd name="connsiteX12" fmla="*/ 8083987 w 9216272"/>
              <a:gd name="connsiteY12" fmla="*/ 0 h 2185447"/>
              <a:gd name="connsiteX13" fmla="*/ 9216272 w 9216272"/>
              <a:gd name="connsiteY13" fmla="*/ 0 h 2185447"/>
              <a:gd name="connsiteX14" fmla="*/ 9216272 w 9216272"/>
              <a:gd name="connsiteY14" fmla="*/ 590071 h 2185447"/>
              <a:gd name="connsiteX15" fmla="*/ 9216272 w 9216272"/>
              <a:gd name="connsiteY15" fmla="*/ 1114578 h 2185447"/>
              <a:gd name="connsiteX16" fmla="*/ 9216272 w 9216272"/>
              <a:gd name="connsiteY16" fmla="*/ 1682794 h 2185447"/>
              <a:gd name="connsiteX17" fmla="*/ 9216272 w 9216272"/>
              <a:gd name="connsiteY17" fmla="*/ 2185447 h 2185447"/>
              <a:gd name="connsiteX18" fmla="*/ 8373641 w 9216272"/>
              <a:gd name="connsiteY18" fmla="*/ 2185447 h 2185447"/>
              <a:gd name="connsiteX19" fmla="*/ 7807499 w 9216272"/>
              <a:gd name="connsiteY19" fmla="*/ 2185447 h 2185447"/>
              <a:gd name="connsiteX20" fmla="*/ 7425682 w 9216272"/>
              <a:gd name="connsiteY20" fmla="*/ 2185447 h 2185447"/>
              <a:gd name="connsiteX21" fmla="*/ 6767377 w 9216272"/>
              <a:gd name="connsiteY21" fmla="*/ 2185447 h 2185447"/>
              <a:gd name="connsiteX22" fmla="*/ 5924746 w 9216272"/>
              <a:gd name="connsiteY22" fmla="*/ 2185447 h 2185447"/>
              <a:gd name="connsiteX23" fmla="*/ 5082116 w 9216272"/>
              <a:gd name="connsiteY23" fmla="*/ 2185447 h 2185447"/>
              <a:gd name="connsiteX24" fmla="*/ 4423811 w 9216272"/>
              <a:gd name="connsiteY24" fmla="*/ 2185447 h 2185447"/>
              <a:gd name="connsiteX25" fmla="*/ 4041994 w 9216272"/>
              <a:gd name="connsiteY25" fmla="*/ 2185447 h 2185447"/>
              <a:gd name="connsiteX26" fmla="*/ 3199363 w 9216272"/>
              <a:gd name="connsiteY26" fmla="*/ 2185447 h 2185447"/>
              <a:gd name="connsiteX27" fmla="*/ 2817546 w 9216272"/>
              <a:gd name="connsiteY27" fmla="*/ 2185447 h 2185447"/>
              <a:gd name="connsiteX28" fmla="*/ 2159241 w 9216272"/>
              <a:gd name="connsiteY28" fmla="*/ 2185447 h 2185447"/>
              <a:gd name="connsiteX29" fmla="*/ 1408773 w 9216272"/>
              <a:gd name="connsiteY29" fmla="*/ 2185447 h 2185447"/>
              <a:gd name="connsiteX30" fmla="*/ 934793 w 9216272"/>
              <a:gd name="connsiteY30" fmla="*/ 2185447 h 2185447"/>
              <a:gd name="connsiteX31" fmla="*/ 0 w 9216272"/>
              <a:gd name="connsiteY31" fmla="*/ 2185447 h 2185447"/>
              <a:gd name="connsiteX32" fmla="*/ 0 w 9216272"/>
              <a:gd name="connsiteY32" fmla="*/ 1639085 h 2185447"/>
              <a:gd name="connsiteX33" fmla="*/ 0 w 9216272"/>
              <a:gd name="connsiteY33" fmla="*/ 1136432 h 2185447"/>
              <a:gd name="connsiteX34" fmla="*/ 0 w 9216272"/>
              <a:gd name="connsiteY34" fmla="*/ 546362 h 2185447"/>
              <a:gd name="connsiteX35" fmla="*/ 0 w 9216272"/>
              <a:gd name="connsiteY35" fmla="*/ 0 h 2185447"/>
              <a:gd name="connsiteX36" fmla="*/ 273181 w 9216272"/>
              <a:gd name="connsiteY36" fmla="*/ 273181 h 2185447"/>
              <a:gd name="connsiteX37" fmla="*/ 1026796 w 9216272"/>
              <a:gd name="connsiteY37" fmla="*/ 273181 h 2185447"/>
              <a:gd name="connsiteX38" fmla="*/ 1520314 w 9216272"/>
              <a:gd name="connsiteY38" fmla="*/ 273181 h 2185447"/>
              <a:gd name="connsiteX39" fmla="*/ 1927133 w 9216272"/>
              <a:gd name="connsiteY39" fmla="*/ 273181 h 2185447"/>
              <a:gd name="connsiteX40" fmla="*/ 2680748 w 9216272"/>
              <a:gd name="connsiteY40" fmla="*/ 273181 h 2185447"/>
              <a:gd name="connsiteX41" fmla="*/ 3347664 w 9216272"/>
              <a:gd name="connsiteY41" fmla="*/ 273181 h 2185447"/>
              <a:gd name="connsiteX42" fmla="*/ 3927882 w 9216272"/>
              <a:gd name="connsiteY42" fmla="*/ 273181 h 2185447"/>
              <a:gd name="connsiteX43" fmla="*/ 4681497 w 9216272"/>
              <a:gd name="connsiteY43" fmla="*/ 273181 h 2185447"/>
              <a:gd name="connsiteX44" fmla="*/ 5348413 w 9216272"/>
              <a:gd name="connsiteY44" fmla="*/ 273181 h 2185447"/>
              <a:gd name="connsiteX45" fmla="*/ 5928630 w 9216272"/>
              <a:gd name="connsiteY45" fmla="*/ 273181 h 2185447"/>
              <a:gd name="connsiteX46" fmla="*/ 6335449 w 9216272"/>
              <a:gd name="connsiteY46" fmla="*/ 273181 h 2185447"/>
              <a:gd name="connsiteX47" fmla="*/ 6828967 w 9216272"/>
              <a:gd name="connsiteY47" fmla="*/ 273181 h 2185447"/>
              <a:gd name="connsiteX48" fmla="*/ 7235786 w 9216272"/>
              <a:gd name="connsiteY48" fmla="*/ 273181 h 2185447"/>
              <a:gd name="connsiteX49" fmla="*/ 7816003 w 9216272"/>
              <a:gd name="connsiteY49" fmla="*/ 273181 h 2185447"/>
              <a:gd name="connsiteX50" fmla="*/ 8943091 w 9216272"/>
              <a:gd name="connsiteY50" fmla="*/ 273181 h 2185447"/>
              <a:gd name="connsiteX51" fmla="*/ 8943091 w 9216272"/>
              <a:gd name="connsiteY51" fmla="*/ 786761 h 2185447"/>
              <a:gd name="connsiteX52" fmla="*/ 8943091 w 9216272"/>
              <a:gd name="connsiteY52" fmla="*/ 1365904 h 2185447"/>
              <a:gd name="connsiteX53" fmla="*/ 8943091 w 9216272"/>
              <a:gd name="connsiteY53" fmla="*/ 1912266 h 2185447"/>
              <a:gd name="connsiteX54" fmla="*/ 8536272 w 9216272"/>
              <a:gd name="connsiteY54" fmla="*/ 1912266 h 2185447"/>
              <a:gd name="connsiteX55" fmla="*/ 7869356 w 9216272"/>
              <a:gd name="connsiteY55" fmla="*/ 1912266 h 2185447"/>
              <a:gd name="connsiteX56" fmla="*/ 7289139 w 9216272"/>
              <a:gd name="connsiteY56" fmla="*/ 1912266 h 2185447"/>
              <a:gd name="connsiteX57" fmla="*/ 6795621 w 9216272"/>
              <a:gd name="connsiteY57" fmla="*/ 1912266 h 2185447"/>
              <a:gd name="connsiteX58" fmla="*/ 6128705 w 9216272"/>
              <a:gd name="connsiteY58" fmla="*/ 1912266 h 2185447"/>
              <a:gd name="connsiteX59" fmla="*/ 5288390 w 9216272"/>
              <a:gd name="connsiteY59" fmla="*/ 1912266 h 2185447"/>
              <a:gd name="connsiteX60" fmla="*/ 4881572 w 9216272"/>
              <a:gd name="connsiteY60" fmla="*/ 1912266 h 2185447"/>
              <a:gd name="connsiteX61" fmla="*/ 4214655 w 9216272"/>
              <a:gd name="connsiteY61" fmla="*/ 1912266 h 2185447"/>
              <a:gd name="connsiteX62" fmla="*/ 3461040 w 9216272"/>
              <a:gd name="connsiteY62" fmla="*/ 1912266 h 2185447"/>
              <a:gd name="connsiteX63" fmla="*/ 2794124 w 9216272"/>
              <a:gd name="connsiteY63" fmla="*/ 1912266 h 2185447"/>
              <a:gd name="connsiteX64" fmla="*/ 2040509 w 9216272"/>
              <a:gd name="connsiteY64" fmla="*/ 1912266 h 2185447"/>
              <a:gd name="connsiteX65" fmla="*/ 1286894 w 9216272"/>
              <a:gd name="connsiteY65" fmla="*/ 1912266 h 2185447"/>
              <a:gd name="connsiteX66" fmla="*/ 273181 w 9216272"/>
              <a:gd name="connsiteY66" fmla="*/ 1912266 h 2185447"/>
              <a:gd name="connsiteX67" fmla="*/ 273181 w 9216272"/>
              <a:gd name="connsiteY67" fmla="*/ 1349513 h 2185447"/>
              <a:gd name="connsiteX68" fmla="*/ 273181 w 9216272"/>
              <a:gd name="connsiteY68" fmla="*/ 786761 h 2185447"/>
              <a:gd name="connsiteX69" fmla="*/ 273181 w 9216272"/>
              <a:gd name="connsiteY69" fmla="*/ 273181 h 2185447"/>
              <a:gd name="connsiteX70" fmla="*/ 0 w 9216272"/>
              <a:gd name="connsiteY70" fmla="*/ 0 h 2185447"/>
              <a:gd name="connsiteX71" fmla="*/ 273181 w 9216272"/>
              <a:gd name="connsiteY71" fmla="*/ 273181 h 2185447"/>
              <a:gd name="connsiteX72" fmla="*/ 0 w 9216272"/>
              <a:gd name="connsiteY72" fmla="*/ 2185447 h 2185447"/>
              <a:gd name="connsiteX73" fmla="*/ 273181 w 9216272"/>
              <a:gd name="connsiteY73" fmla="*/ 1912266 h 2185447"/>
              <a:gd name="connsiteX74" fmla="*/ 9216272 w 9216272"/>
              <a:gd name="connsiteY74" fmla="*/ 0 h 2185447"/>
              <a:gd name="connsiteX75" fmla="*/ 8943091 w 9216272"/>
              <a:gd name="connsiteY75" fmla="*/ 273181 h 2185447"/>
              <a:gd name="connsiteX76" fmla="*/ 9216272 w 9216272"/>
              <a:gd name="connsiteY76" fmla="*/ 2185447 h 2185447"/>
              <a:gd name="connsiteX77" fmla="*/ 8943091 w 9216272"/>
              <a:gd name="connsiteY77" fmla="*/ 1912266 h 218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216272" h="2185447" stroke="0" extrusionOk="0">
                <a:moveTo>
                  <a:pt x="273181" y="273181"/>
                </a:moveTo>
                <a:cubicBezTo>
                  <a:pt x="439906" y="255490"/>
                  <a:pt x="576648" y="270379"/>
                  <a:pt x="680000" y="273181"/>
                </a:cubicBezTo>
                <a:cubicBezTo>
                  <a:pt x="783352" y="275983"/>
                  <a:pt x="1315106" y="297494"/>
                  <a:pt x="1520314" y="273181"/>
                </a:cubicBezTo>
                <a:cubicBezTo>
                  <a:pt x="1725522" y="248868"/>
                  <a:pt x="1976851" y="257491"/>
                  <a:pt x="2100531" y="273181"/>
                </a:cubicBezTo>
                <a:cubicBezTo>
                  <a:pt x="2224211" y="288871"/>
                  <a:pt x="2488455" y="276693"/>
                  <a:pt x="2594049" y="273181"/>
                </a:cubicBezTo>
                <a:cubicBezTo>
                  <a:pt x="2699643" y="269669"/>
                  <a:pt x="2912548" y="289045"/>
                  <a:pt x="3000868" y="273181"/>
                </a:cubicBezTo>
                <a:cubicBezTo>
                  <a:pt x="3089188" y="257317"/>
                  <a:pt x="3259642" y="269135"/>
                  <a:pt x="3407687" y="273181"/>
                </a:cubicBezTo>
                <a:cubicBezTo>
                  <a:pt x="3555732" y="277227"/>
                  <a:pt x="3699157" y="264693"/>
                  <a:pt x="3814506" y="273181"/>
                </a:cubicBezTo>
                <a:cubicBezTo>
                  <a:pt x="3929855" y="281669"/>
                  <a:pt x="4108641" y="299672"/>
                  <a:pt x="4394723" y="273181"/>
                </a:cubicBezTo>
                <a:cubicBezTo>
                  <a:pt x="4680805" y="246690"/>
                  <a:pt x="4948143" y="251208"/>
                  <a:pt x="5235037" y="273181"/>
                </a:cubicBezTo>
                <a:cubicBezTo>
                  <a:pt x="5521931" y="295154"/>
                  <a:pt x="5809426" y="270441"/>
                  <a:pt x="5988652" y="273181"/>
                </a:cubicBezTo>
                <a:cubicBezTo>
                  <a:pt x="6167878" y="275921"/>
                  <a:pt x="6442337" y="259332"/>
                  <a:pt x="6655569" y="273181"/>
                </a:cubicBezTo>
                <a:cubicBezTo>
                  <a:pt x="6868801" y="287030"/>
                  <a:pt x="6896824" y="284975"/>
                  <a:pt x="7062387" y="273181"/>
                </a:cubicBezTo>
                <a:cubicBezTo>
                  <a:pt x="7227950" y="261387"/>
                  <a:pt x="7512314" y="264721"/>
                  <a:pt x="7729304" y="273181"/>
                </a:cubicBezTo>
                <a:cubicBezTo>
                  <a:pt x="7946294" y="281641"/>
                  <a:pt x="8485384" y="226204"/>
                  <a:pt x="8943091" y="273181"/>
                </a:cubicBezTo>
                <a:cubicBezTo>
                  <a:pt x="8942059" y="396423"/>
                  <a:pt x="8965444" y="570334"/>
                  <a:pt x="8943091" y="803152"/>
                </a:cubicBezTo>
                <a:cubicBezTo>
                  <a:pt x="8920738" y="1035970"/>
                  <a:pt x="8917854" y="1074445"/>
                  <a:pt x="8943091" y="1333123"/>
                </a:cubicBezTo>
                <a:cubicBezTo>
                  <a:pt x="8968328" y="1591801"/>
                  <a:pt x="8936454" y="1672662"/>
                  <a:pt x="8943091" y="1912266"/>
                </a:cubicBezTo>
                <a:cubicBezTo>
                  <a:pt x="8811352" y="1885030"/>
                  <a:pt x="8503672" y="1917786"/>
                  <a:pt x="8362874" y="1912266"/>
                </a:cubicBezTo>
                <a:cubicBezTo>
                  <a:pt x="8222076" y="1906746"/>
                  <a:pt x="8061305" y="1896560"/>
                  <a:pt x="7782657" y="1912266"/>
                </a:cubicBezTo>
                <a:cubicBezTo>
                  <a:pt x="7504009" y="1927972"/>
                  <a:pt x="7286292" y="1895002"/>
                  <a:pt x="7115741" y="1912266"/>
                </a:cubicBezTo>
                <a:cubicBezTo>
                  <a:pt x="6945190" y="1929530"/>
                  <a:pt x="6682392" y="1884215"/>
                  <a:pt x="6448825" y="1912266"/>
                </a:cubicBezTo>
                <a:cubicBezTo>
                  <a:pt x="6215258" y="1940317"/>
                  <a:pt x="6153419" y="1915263"/>
                  <a:pt x="5868608" y="1912266"/>
                </a:cubicBezTo>
                <a:cubicBezTo>
                  <a:pt x="5583797" y="1909269"/>
                  <a:pt x="5339580" y="1883009"/>
                  <a:pt x="5201691" y="1912266"/>
                </a:cubicBezTo>
                <a:cubicBezTo>
                  <a:pt x="5063802" y="1941523"/>
                  <a:pt x="4901474" y="1921520"/>
                  <a:pt x="4794873" y="1912266"/>
                </a:cubicBezTo>
                <a:cubicBezTo>
                  <a:pt x="4688272" y="1903012"/>
                  <a:pt x="4303959" y="1939993"/>
                  <a:pt x="4127956" y="1912266"/>
                </a:cubicBezTo>
                <a:cubicBezTo>
                  <a:pt x="3951953" y="1884539"/>
                  <a:pt x="3784985" y="1893263"/>
                  <a:pt x="3461040" y="1912266"/>
                </a:cubicBezTo>
                <a:cubicBezTo>
                  <a:pt x="3137095" y="1931269"/>
                  <a:pt x="3084197" y="1919381"/>
                  <a:pt x="2967522" y="1912266"/>
                </a:cubicBezTo>
                <a:cubicBezTo>
                  <a:pt x="2850847" y="1905151"/>
                  <a:pt x="2653505" y="1889257"/>
                  <a:pt x="2474004" y="1912266"/>
                </a:cubicBezTo>
                <a:cubicBezTo>
                  <a:pt x="2294503" y="1935275"/>
                  <a:pt x="2068456" y="1886265"/>
                  <a:pt x="1720389" y="1912266"/>
                </a:cubicBezTo>
                <a:cubicBezTo>
                  <a:pt x="1372323" y="1938267"/>
                  <a:pt x="1507219" y="1908838"/>
                  <a:pt x="1313570" y="1912266"/>
                </a:cubicBezTo>
                <a:cubicBezTo>
                  <a:pt x="1119921" y="1915694"/>
                  <a:pt x="758833" y="1953471"/>
                  <a:pt x="273181" y="1912266"/>
                </a:cubicBezTo>
                <a:cubicBezTo>
                  <a:pt x="254688" y="1758057"/>
                  <a:pt x="263530" y="1581504"/>
                  <a:pt x="273181" y="1398686"/>
                </a:cubicBezTo>
                <a:cubicBezTo>
                  <a:pt x="282832" y="1215868"/>
                  <a:pt x="294661" y="1031488"/>
                  <a:pt x="273181" y="885106"/>
                </a:cubicBezTo>
                <a:cubicBezTo>
                  <a:pt x="251701" y="738724"/>
                  <a:pt x="251629" y="421351"/>
                  <a:pt x="273181" y="273181"/>
                </a:cubicBezTo>
                <a:close/>
              </a:path>
              <a:path w="9216272" h="2185447" fill="lightenLess" stroke="0" extrusionOk="0">
                <a:moveTo>
                  <a:pt x="0" y="0"/>
                </a:moveTo>
                <a:cubicBezTo>
                  <a:pt x="217106" y="-3695"/>
                  <a:pt x="401825" y="21273"/>
                  <a:pt x="750468" y="0"/>
                </a:cubicBezTo>
                <a:cubicBezTo>
                  <a:pt x="1099111" y="-21273"/>
                  <a:pt x="960344" y="-14712"/>
                  <a:pt x="1132285" y="0"/>
                </a:cubicBezTo>
                <a:cubicBezTo>
                  <a:pt x="1304226" y="14712"/>
                  <a:pt x="1672708" y="-13650"/>
                  <a:pt x="1974915" y="0"/>
                </a:cubicBezTo>
                <a:cubicBezTo>
                  <a:pt x="2277122" y="13650"/>
                  <a:pt x="2339027" y="6844"/>
                  <a:pt x="2633221" y="0"/>
                </a:cubicBezTo>
                <a:cubicBezTo>
                  <a:pt x="2927415" y="-6844"/>
                  <a:pt x="2908319" y="-1934"/>
                  <a:pt x="3107200" y="0"/>
                </a:cubicBezTo>
                <a:cubicBezTo>
                  <a:pt x="3306081" y="1934"/>
                  <a:pt x="3475803" y="-11947"/>
                  <a:pt x="3581180" y="0"/>
                </a:cubicBezTo>
                <a:cubicBezTo>
                  <a:pt x="3686557" y="11947"/>
                  <a:pt x="4025198" y="-11424"/>
                  <a:pt x="4147322" y="0"/>
                </a:cubicBezTo>
                <a:cubicBezTo>
                  <a:pt x="4269446" y="11424"/>
                  <a:pt x="4564973" y="-1794"/>
                  <a:pt x="4713465" y="0"/>
                </a:cubicBezTo>
                <a:cubicBezTo>
                  <a:pt x="4861957" y="1794"/>
                  <a:pt x="5061296" y="13348"/>
                  <a:pt x="5187445" y="0"/>
                </a:cubicBezTo>
                <a:cubicBezTo>
                  <a:pt x="5313594" y="-13348"/>
                  <a:pt x="5703680" y="-30894"/>
                  <a:pt x="5845750" y="0"/>
                </a:cubicBezTo>
                <a:cubicBezTo>
                  <a:pt x="5987821" y="30894"/>
                  <a:pt x="6140849" y="-2518"/>
                  <a:pt x="6227567" y="0"/>
                </a:cubicBezTo>
                <a:cubicBezTo>
                  <a:pt x="6314285" y="2518"/>
                  <a:pt x="6759608" y="-33094"/>
                  <a:pt x="6978035" y="0"/>
                </a:cubicBezTo>
                <a:cubicBezTo>
                  <a:pt x="7196462" y="33094"/>
                  <a:pt x="7269232" y="-20009"/>
                  <a:pt x="7544177" y="0"/>
                </a:cubicBezTo>
                <a:cubicBezTo>
                  <a:pt x="7819122" y="20009"/>
                  <a:pt x="7944333" y="11108"/>
                  <a:pt x="8110319" y="0"/>
                </a:cubicBezTo>
                <a:cubicBezTo>
                  <a:pt x="8276305" y="-11108"/>
                  <a:pt x="8466422" y="-3129"/>
                  <a:pt x="8584299" y="0"/>
                </a:cubicBezTo>
                <a:cubicBezTo>
                  <a:pt x="8702176" y="3129"/>
                  <a:pt x="8991386" y="19765"/>
                  <a:pt x="9216272" y="0"/>
                </a:cubicBezTo>
                <a:cubicBezTo>
                  <a:pt x="9085756" y="133828"/>
                  <a:pt x="9050608" y="190265"/>
                  <a:pt x="8943091" y="273181"/>
                </a:cubicBezTo>
                <a:cubicBezTo>
                  <a:pt x="8743262" y="306281"/>
                  <a:pt x="8417968" y="305537"/>
                  <a:pt x="8276175" y="273181"/>
                </a:cubicBezTo>
                <a:cubicBezTo>
                  <a:pt x="8134382" y="240825"/>
                  <a:pt x="7960090" y="283330"/>
                  <a:pt x="7782657" y="273181"/>
                </a:cubicBezTo>
                <a:cubicBezTo>
                  <a:pt x="7605224" y="263032"/>
                  <a:pt x="7411142" y="282442"/>
                  <a:pt x="7289139" y="273181"/>
                </a:cubicBezTo>
                <a:cubicBezTo>
                  <a:pt x="7167136" y="263920"/>
                  <a:pt x="6900841" y="277426"/>
                  <a:pt x="6622223" y="273181"/>
                </a:cubicBezTo>
                <a:cubicBezTo>
                  <a:pt x="6343605" y="268936"/>
                  <a:pt x="6415257" y="286410"/>
                  <a:pt x="6215404" y="273181"/>
                </a:cubicBezTo>
                <a:cubicBezTo>
                  <a:pt x="6015551" y="259952"/>
                  <a:pt x="5612795" y="288957"/>
                  <a:pt x="5461789" y="273181"/>
                </a:cubicBezTo>
                <a:cubicBezTo>
                  <a:pt x="5310784" y="257405"/>
                  <a:pt x="5076426" y="300255"/>
                  <a:pt x="4794873" y="273181"/>
                </a:cubicBezTo>
                <a:cubicBezTo>
                  <a:pt x="4513320" y="246107"/>
                  <a:pt x="4399516" y="248105"/>
                  <a:pt x="4214655" y="273181"/>
                </a:cubicBezTo>
                <a:cubicBezTo>
                  <a:pt x="4029794" y="298257"/>
                  <a:pt x="3748389" y="269538"/>
                  <a:pt x="3374341" y="273181"/>
                </a:cubicBezTo>
                <a:cubicBezTo>
                  <a:pt x="3000293" y="276824"/>
                  <a:pt x="3064381" y="251429"/>
                  <a:pt x="2880823" y="273181"/>
                </a:cubicBezTo>
                <a:cubicBezTo>
                  <a:pt x="2697265" y="294933"/>
                  <a:pt x="2575334" y="280413"/>
                  <a:pt x="2387305" y="273181"/>
                </a:cubicBezTo>
                <a:cubicBezTo>
                  <a:pt x="2199276" y="265949"/>
                  <a:pt x="2042086" y="262977"/>
                  <a:pt x="1893787" y="273181"/>
                </a:cubicBezTo>
                <a:cubicBezTo>
                  <a:pt x="1745488" y="283385"/>
                  <a:pt x="1479652" y="257503"/>
                  <a:pt x="1226871" y="273181"/>
                </a:cubicBezTo>
                <a:cubicBezTo>
                  <a:pt x="974090" y="288859"/>
                  <a:pt x="507873" y="317949"/>
                  <a:pt x="273181" y="273181"/>
                </a:cubicBezTo>
                <a:cubicBezTo>
                  <a:pt x="143882" y="159366"/>
                  <a:pt x="124967" y="121941"/>
                  <a:pt x="0" y="0"/>
                </a:cubicBezTo>
                <a:close/>
              </a:path>
              <a:path w="9216272" h="2185447" fill="darkenLess" stroke="0" extrusionOk="0">
                <a:moveTo>
                  <a:pt x="0" y="2185447"/>
                </a:moveTo>
                <a:cubicBezTo>
                  <a:pt x="85137" y="2092686"/>
                  <a:pt x="178754" y="2030020"/>
                  <a:pt x="273181" y="1912266"/>
                </a:cubicBezTo>
                <a:cubicBezTo>
                  <a:pt x="475715" y="1929291"/>
                  <a:pt x="659788" y="1924769"/>
                  <a:pt x="766699" y="1912266"/>
                </a:cubicBezTo>
                <a:cubicBezTo>
                  <a:pt x="873610" y="1899763"/>
                  <a:pt x="1289384" y="1940425"/>
                  <a:pt x="1433615" y="1912266"/>
                </a:cubicBezTo>
                <a:cubicBezTo>
                  <a:pt x="1577846" y="1884107"/>
                  <a:pt x="1826782" y="1923877"/>
                  <a:pt x="1927133" y="1912266"/>
                </a:cubicBezTo>
                <a:cubicBezTo>
                  <a:pt x="2027484" y="1900655"/>
                  <a:pt x="2264511" y="1935573"/>
                  <a:pt x="2420651" y="1912266"/>
                </a:cubicBezTo>
                <a:cubicBezTo>
                  <a:pt x="2576791" y="1888959"/>
                  <a:pt x="2858431" y="1907992"/>
                  <a:pt x="3000868" y="1912266"/>
                </a:cubicBezTo>
                <a:cubicBezTo>
                  <a:pt x="3143305" y="1916540"/>
                  <a:pt x="3310730" y="1934309"/>
                  <a:pt x="3494386" y="1912266"/>
                </a:cubicBezTo>
                <a:cubicBezTo>
                  <a:pt x="3678042" y="1890223"/>
                  <a:pt x="3909877" y="1943223"/>
                  <a:pt x="4248001" y="1912266"/>
                </a:cubicBezTo>
                <a:cubicBezTo>
                  <a:pt x="4586125" y="1881309"/>
                  <a:pt x="4731399" y="1884267"/>
                  <a:pt x="5088316" y="1912266"/>
                </a:cubicBezTo>
                <a:cubicBezTo>
                  <a:pt x="5445233" y="1940265"/>
                  <a:pt x="5448949" y="1892771"/>
                  <a:pt x="5668533" y="1912266"/>
                </a:cubicBezTo>
                <a:cubicBezTo>
                  <a:pt x="5888117" y="1931761"/>
                  <a:pt x="6022798" y="1912615"/>
                  <a:pt x="6162051" y="1912266"/>
                </a:cubicBezTo>
                <a:cubicBezTo>
                  <a:pt x="6301304" y="1911917"/>
                  <a:pt x="6394765" y="1902333"/>
                  <a:pt x="6568869" y="1912266"/>
                </a:cubicBezTo>
                <a:cubicBezTo>
                  <a:pt x="6742973" y="1922199"/>
                  <a:pt x="6924996" y="1903065"/>
                  <a:pt x="7149087" y="1912266"/>
                </a:cubicBezTo>
                <a:cubicBezTo>
                  <a:pt x="7373178" y="1921467"/>
                  <a:pt x="7539307" y="1941720"/>
                  <a:pt x="7816003" y="1912266"/>
                </a:cubicBezTo>
                <a:cubicBezTo>
                  <a:pt x="8092699" y="1882812"/>
                  <a:pt x="8461830" y="1956221"/>
                  <a:pt x="8943091" y="1912266"/>
                </a:cubicBezTo>
                <a:cubicBezTo>
                  <a:pt x="9072485" y="2048222"/>
                  <a:pt x="9153032" y="2096037"/>
                  <a:pt x="9216272" y="2185447"/>
                </a:cubicBezTo>
                <a:cubicBezTo>
                  <a:pt x="9111160" y="2179728"/>
                  <a:pt x="8948109" y="2195053"/>
                  <a:pt x="8834455" y="2185447"/>
                </a:cubicBezTo>
                <a:cubicBezTo>
                  <a:pt x="8720801" y="2175841"/>
                  <a:pt x="8207481" y="2175378"/>
                  <a:pt x="7991824" y="2185447"/>
                </a:cubicBezTo>
                <a:cubicBezTo>
                  <a:pt x="7776167" y="2195516"/>
                  <a:pt x="7722143" y="2189631"/>
                  <a:pt x="7610007" y="2185447"/>
                </a:cubicBezTo>
                <a:cubicBezTo>
                  <a:pt x="7497871" y="2181263"/>
                  <a:pt x="7325983" y="2177451"/>
                  <a:pt x="7043865" y="2185447"/>
                </a:cubicBezTo>
                <a:cubicBezTo>
                  <a:pt x="6761747" y="2193443"/>
                  <a:pt x="6462698" y="2195547"/>
                  <a:pt x="6201234" y="2185447"/>
                </a:cubicBezTo>
                <a:cubicBezTo>
                  <a:pt x="5939770" y="2175347"/>
                  <a:pt x="5954596" y="2168527"/>
                  <a:pt x="5819417" y="2185447"/>
                </a:cubicBezTo>
                <a:cubicBezTo>
                  <a:pt x="5684238" y="2202367"/>
                  <a:pt x="5492960" y="2160806"/>
                  <a:pt x="5253275" y="2185447"/>
                </a:cubicBezTo>
                <a:cubicBezTo>
                  <a:pt x="5013590" y="2210088"/>
                  <a:pt x="4880567" y="2181969"/>
                  <a:pt x="4687133" y="2185447"/>
                </a:cubicBezTo>
                <a:cubicBezTo>
                  <a:pt x="4493699" y="2188925"/>
                  <a:pt x="4276833" y="2213600"/>
                  <a:pt x="4028827" y="2185447"/>
                </a:cubicBezTo>
                <a:cubicBezTo>
                  <a:pt x="3780821" y="2157294"/>
                  <a:pt x="3643184" y="2173926"/>
                  <a:pt x="3370522" y="2185447"/>
                </a:cubicBezTo>
                <a:cubicBezTo>
                  <a:pt x="3097861" y="2196968"/>
                  <a:pt x="2912486" y="2150183"/>
                  <a:pt x="2527892" y="2185447"/>
                </a:cubicBezTo>
                <a:cubicBezTo>
                  <a:pt x="2143298" y="2220712"/>
                  <a:pt x="2298583" y="2182388"/>
                  <a:pt x="2146075" y="2185447"/>
                </a:cubicBezTo>
                <a:cubicBezTo>
                  <a:pt x="1993567" y="2188506"/>
                  <a:pt x="1904295" y="2168000"/>
                  <a:pt x="1672095" y="2185447"/>
                </a:cubicBezTo>
                <a:cubicBezTo>
                  <a:pt x="1439895" y="2202894"/>
                  <a:pt x="1193721" y="2160463"/>
                  <a:pt x="921627" y="2185447"/>
                </a:cubicBezTo>
                <a:cubicBezTo>
                  <a:pt x="649533" y="2210431"/>
                  <a:pt x="196909" y="2145784"/>
                  <a:pt x="0" y="2185447"/>
                </a:cubicBezTo>
                <a:close/>
              </a:path>
              <a:path w="9216272" h="2185447" fill="lighten" stroke="0" extrusionOk="0">
                <a:moveTo>
                  <a:pt x="0" y="0"/>
                </a:moveTo>
                <a:cubicBezTo>
                  <a:pt x="76576" y="72107"/>
                  <a:pt x="136657" y="157823"/>
                  <a:pt x="273181" y="273181"/>
                </a:cubicBezTo>
                <a:cubicBezTo>
                  <a:pt x="289327" y="521134"/>
                  <a:pt x="262188" y="662328"/>
                  <a:pt x="273181" y="852324"/>
                </a:cubicBezTo>
                <a:cubicBezTo>
                  <a:pt x="284174" y="1042320"/>
                  <a:pt x="283546" y="1301087"/>
                  <a:pt x="273181" y="1415077"/>
                </a:cubicBezTo>
                <a:cubicBezTo>
                  <a:pt x="262816" y="1529067"/>
                  <a:pt x="282471" y="1737294"/>
                  <a:pt x="273181" y="1912266"/>
                </a:cubicBezTo>
                <a:cubicBezTo>
                  <a:pt x="188019" y="2008790"/>
                  <a:pt x="108794" y="2064085"/>
                  <a:pt x="0" y="2185447"/>
                </a:cubicBezTo>
                <a:cubicBezTo>
                  <a:pt x="5395" y="2040659"/>
                  <a:pt x="1058" y="1889322"/>
                  <a:pt x="0" y="1595376"/>
                </a:cubicBezTo>
                <a:cubicBezTo>
                  <a:pt x="-1058" y="1301430"/>
                  <a:pt x="-17571" y="1297837"/>
                  <a:pt x="0" y="1070869"/>
                </a:cubicBezTo>
                <a:cubicBezTo>
                  <a:pt x="17571" y="843901"/>
                  <a:pt x="15255" y="760967"/>
                  <a:pt x="0" y="568216"/>
                </a:cubicBezTo>
                <a:cubicBezTo>
                  <a:pt x="-15255" y="375465"/>
                  <a:pt x="5617" y="197461"/>
                  <a:pt x="0" y="0"/>
                </a:cubicBezTo>
                <a:close/>
              </a:path>
              <a:path w="9216272" h="2185447" fill="darken" stroke="0" extrusionOk="0">
                <a:moveTo>
                  <a:pt x="9216272" y="0"/>
                </a:moveTo>
                <a:cubicBezTo>
                  <a:pt x="9206787" y="118815"/>
                  <a:pt x="9208809" y="251111"/>
                  <a:pt x="9216272" y="480798"/>
                </a:cubicBezTo>
                <a:cubicBezTo>
                  <a:pt x="9223735" y="710485"/>
                  <a:pt x="9227250" y="858468"/>
                  <a:pt x="9216272" y="1070869"/>
                </a:cubicBezTo>
                <a:cubicBezTo>
                  <a:pt x="9205294" y="1283270"/>
                  <a:pt x="9225387" y="1408612"/>
                  <a:pt x="9216272" y="1573522"/>
                </a:cubicBezTo>
                <a:cubicBezTo>
                  <a:pt x="9207157" y="1738432"/>
                  <a:pt x="9243796" y="1950539"/>
                  <a:pt x="9216272" y="2185447"/>
                </a:cubicBezTo>
                <a:cubicBezTo>
                  <a:pt x="9108887" y="2055717"/>
                  <a:pt x="9001437" y="1966760"/>
                  <a:pt x="8943091" y="1912266"/>
                </a:cubicBezTo>
                <a:cubicBezTo>
                  <a:pt x="8927748" y="1732682"/>
                  <a:pt x="8937775" y="1512033"/>
                  <a:pt x="8943091" y="1382295"/>
                </a:cubicBezTo>
                <a:cubicBezTo>
                  <a:pt x="8948407" y="1252557"/>
                  <a:pt x="8950798" y="980564"/>
                  <a:pt x="8943091" y="852324"/>
                </a:cubicBezTo>
                <a:cubicBezTo>
                  <a:pt x="8935384" y="724084"/>
                  <a:pt x="8958184" y="464056"/>
                  <a:pt x="8943091" y="273181"/>
                </a:cubicBezTo>
                <a:cubicBezTo>
                  <a:pt x="9043094" y="154662"/>
                  <a:pt x="9071978" y="124008"/>
                  <a:pt x="9216272" y="0"/>
                </a:cubicBezTo>
                <a:close/>
              </a:path>
              <a:path w="9216272" h="2185447" fill="none" extrusionOk="0">
                <a:moveTo>
                  <a:pt x="0" y="0"/>
                </a:moveTo>
                <a:cubicBezTo>
                  <a:pt x="308013" y="-28401"/>
                  <a:pt x="404181" y="-32899"/>
                  <a:pt x="658305" y="0"/>
                </a:cubicBezTo>
                <a:cubicBezTo>
                  <a:pt x="912429" y="32899"/>
                  <a:pt x="1234650" y="18916"/>
                  <a:pt x="1408773" y="0"/>
                </a:cubicBezTo>
                <a:cubicBezTo>
                  <a:pt x="1582896" y="-18916"/>
                  <a:pt x="1784091" y="-4054"/>
                  <a:pt x="2067078" y="0"/>
                </a:cubicBezTo>
                <a:cubicBezTo>
                  <a:pt x="2350066" y="4054"/>
                  <a:pt x="2314485" y="9422"/>
                  <a:pt x="2448895" y="0"/>
                </a:cubicBezTo>
                <a:cubicBezTo>
                  <a:pt x="2583305" y="-9422"/>
                  <a:pt x="2924071" y="-31351"/>
                  <a:pt x="3107200" y="0"/>
                </a:cubicBezTo>
                <a:cubicBezTo>
                  <a:pt x="3290330" y="31351"/>
                  <a:pt x="3468876" y="-32081"/>
                  <a:pt x="3765505" y="0"/>
                </a:cubicBezTo>
                <a:cubicBezTo>
                  <a:pt x="4062134" y="32081"/>
                  <a:pt x="4163337" y="-22014"/>
                  <a:pt x="4331648" y="0"/>
                </a:cubicBezTo>
                <a:cubicBezTo>
                  <a:pt x="4499959" y="22014"/>
                  <a:pt x="4756444" y="-9516"/>
                  <a:pt x="5174278" y="0"/>
                </a:cubicBezTo>
                <a:cubicBezTo>
                  <a:pt x="5592112" y="9516"/>
                  <a:pt x="5600403" y="-36673"/>
                  <a:pt x="6016909" y="0"/>
                </a:cubicBezTo>
                <a:cubicBezTo>
                  <a:pt x="6433415" y="36673"/>
                  <a:pt x="6443155" y="-20492"/>
                  <a:pt x="6675214" y="0"/>
                </a:cubicBezTo>
                <a:cubicBezTo>
                  <a:pt x="6907274" y="20492"/>
                  <a:pt x="7061545" y="3535"/>
                  <a:pt x="7425682" y="0"/>
                </a:cubicBezTo>
                <a:cubicBezTo>
                  <a:pt x="7789819" y="-3535"/>
                  <a:pt x="7914863" y="-24810"/>
                  <a:pt x="8083987" y="0"/>
                </a:cubicBezTo>
                <a:cubicBezTo>
                  <a:pt x="8253112" y="24810"/>
                  <a:pt x="8930572" y="-4838"/>
                  <a:pt x="9216272" y="0"/>
                </a:cubicBezTo>
                <a:cubicBezTo>
                  <a:pt x="9210004" y="204101"/>
                  <a:pt x="9203477" y="454605"/>
                  <a:pt x="9216272" y="590071"/>
                </a:cubicBezTo>
                <a:cubicBezTo>
                  <a:pt x="9229067" y="725537"/>
                  <a:pt x="9203919" y="910094"/>
                  <a:pt x="9216272" y="1114578"/>
                </a:cubicBezTo>
                <a:cubicBezTo>
                  <a:pt x="9228625" y="1319062"/>
                  <a:pt x="9217490" y="1428533"/>
                  <a:pt x="9216272" y="1682794"/>
                </a:cubicBezTo>
                <a:cubicBezTo>
                  <a:pt x="9215054" y="1937055"/>
                  <a:pt x="9203556" y="2058364"/>
                  <a:pt x="9216272" y="2185447"/>
                </a:cubicBezTo>
                <a:cubicBezTo>
                  <a:pt x="8838586" y="2190870"/>
                  <a:pt x="8746688" y="2213350"/>
                  <a:pt x="8373641" y="2185447"/>
                </a:cubicBezTo>
                <a:cubicBezTo>
                  <a:pt x="8000594" y="2157544"/>
                  <a:pt x="7955688" y="2207535"/>
                  <a:pt x="7807499" y="2185447"/>
                </a:cubicBezTo>
                <a:cubicBezTo>
                  <a:pt x="7659310" y="2163359"/>
                  <a:pt x="7530091" y="2183639"/>
                  <a:pt x="7425682" y="2185447"/>
                </a:cubicBezTo>
                <a:cubicBezTo>
                  <a:pt x="7321273" y="2187255"/>
                  <a:pt x="7046063" y="2199573"/>
                  <a:pt x="6767377" y="2185447"/>
                </a:cubicBezTo>
                <a:cubicBezTo>
                  <a:pt x="6488691" y="2171321"/>
                  <a:pt x="6324887" y="2163858"/>
                  <a:pt x="5924746" y="2185447"/>
                </a:cubicBezTo>
                <a:cubicBezTo>
                  <a:pt x="5524605" y="2207036"/>
                  <a:pt x="5397867" y="2152106"/>
                  <a:pt x="5082116" y="2185447"/>
                </a:cubicBezTo>
                <a:cubicBezTo>
                  <a:pt x="4766365" y="2218789"/>
                  <a:pt x="4611809" y="2161364"/>
                  <a:pt x="4423811" y="2185447"/>
                </a:cubicBezTo>
                <a:cubicBezTo>
                  <a:pt x="4235813" y="2209530"/>
                  <a:pt x="4215474" y="2172598"/>
                  <a:pt x="4041994" y="2185447"/>
                </a:cubicBezTo>
                <a:cubicBezTo>
                  <a:pt x="3868514" y="2198296"/>
                  <a:pt x="3484238" y="2215678"/>
                  <a:pt x="3199363" y="2185447"/>
                </a:cubicBezTo>
                <a:cubicBezTo>
                  <a:pt x="2914488" y="2155216"/>
                  <a:pt x="2972002" y="2175118"/>
                  <a:pt x="2817546" y="2185447"/>
                </a:cubicBezTo>
                <a:cubicBezTo>
                  <a:pt x="2663090" y="2195776"/>
                  <a:pt x="2398348" y="2177648"/>
                  <a:pt x="2159241" y="2185447"/>
                </a:cubicBezTo>
                <a:cubicBezTo>
                  <a:pt x="1920134" y="2193246"/>
                  <a:pt x="1698875" y="2161433"/>
                  <a:pt x="1408773" y="2185447"/>
                </a:cubicBezTo>
                <a:cubicBezTo>
                  <a:pt x="1118671" y="2209461"/>
                  <a:pt x="1083355" y="2169990"/>
                  <a:pt x="934793" y="2185447"/>
                </a:cubicBezTo>
                <a:cubicBezTo>
                  <a:pt x="786231" y="2200904"/>
                  <a:pt x="324630" y="2159315"/>
                  <a:pt x="0" y="2185447"/>
                </a:cubicBezTo>
                <a:cubicBezTo>
                  <a:pt x="-25661" y="2063357"/>
                  <a:pt x="24739" y="1891373"/>
                  <a:pt x="0" y="1639085"/>
                </a:cubicBezTo>
                <a:cubicBezTo>
                  <a:pt x="-24739" y="1386797"/>
                  <a:pt x="18501" y="1361133"/>
                  <a:pt x="0" y="1136432"/>
                </a:cubicBezTo>
                <a:cubicBezTo>
                  <a:pt x="-18501" y="911731"/>
                  <a:pt x="6944" y="693827"/>
                  <a:pt x="0" y="546362"/>
                </a:cubicBezTo>
                <a:cubicBezTo>
                  <a:pt x="-6944" y="398897"/>
                  <a:pt x="13146" y="211916"/>
                  <a:pt x="0" y="0"/>
                </a:cubicBezTo>
                <a:close/>
                <a:moveTo>
                  <a:pt x="273181" y="273181"/>
                </a:moveTo>
                <a:cubicBezTo>
                  <a:pt x="602744" y="290001"/>
                  <a:pt x="719414" y="272075"/>
                  <a:pt x="1026796" y="273181"/>
                </a:cubicBezTo>
                <a:cubicBezTo>
                  <a:pt x="1334178" y="274287"/>
                  <a:pt x="1417811" y="265233"/>
                  <a:pt x="1520314" y="273181"/>
                </a:cubicBezTo>
                <a:cubicBezTo>
                  <a:pt x="1622817" y="281129"/>
                  <a:pt x="1831621" y="273198"/>
                  <a:pt x="1927133" y="273181"/>
                </a:cubicBezTo>
                <a:cubicBezTo>
                  <a:pt x="2022645" y="273164"/>
                  <a:pt x="2373982" y="265291"/>
                  <a:pt x="2680748" y="273181"/>
                </a:cubicBezTo>
                <a:cubicBezTo>
                  <a:pt x="2987514" y="281071"/>
                  <a:pt x="3107534" y="257983"/>
                  <a:pt x="3347664" y="273181"/>
                </a:cubicBezTo>
                <a:cubicBezTo>
                  <a:pt x="3587794" y="288379"/>
                  <a:pt x="3788437" y="251963"/>
                  <a:pt x="3927882" y="273181"/>
                </a:cubicBezTo>
                <a:cubicBezTo>
                  <a:pt x="4067327" y="294399"/>
                  <a:pt x="4515360" y="292597"/>
                  <a:pt x="4681497" y="273181"/>
                </a:cubicBezTo>
                <a:cubicBezTo>
                  <a:pt x="4847634" y="253765"/>
                  <a:pt x="5068938" y="291043"/>
                  <a:pt x="5348413" y="273181"/>
                </a:cubicBezTo>
                <a:cubicBezTo>
                  <a:pt x="5627888" y="255319"/>
                  <a:pt x="5746665" y="259611"/>
                  <a:pt x="5928630" y="273181"/>
                </a:cubicBezTo>
                <a:cubicBezTo>
                  <a:pt x="6110595" y="286751"/>
                  <a:pt x="6228258" y="264174"/>
                  <a:pt x="6335449" y="273181"/>
                </a:cubicBezTo>
                <a:cubicBezTo>
                  <a:pt x="6442640" y="282188"/>
                  <a:pt x="6599614" y="262972"/>
                  <a:pt x="6828967" y="273181"/>
                </a:cubicBezTo>
                <a:cubicBezTo>
                  <a:pt x="7058320" y="283390"/>
                  <a:pt x="7083655" y="260940"/>
                  <a:pt x="7235786" y="273181"/>
                </a:cubicBezTo>
                <a:cubicBezTo>
                  <a:pt x="7387917" y="285422"/>
                  <a:pt x="7626872" y="298689"/>
                  <a:pt x="7816003" y="273181"/>
                </a:cubicBezTo>
                <a:cubicBezTo>
                  <a:pt x="8005134" y="247673"/>
                  <a:pt x="8523819" y="316712"/>
                  <a:pt x="8943091" y="273181"/>
                </a:cubicBezTo>
                <a:cubicBezTo>
                  <a:pt x="8940037" y="411197"/>
                  <a:pt x="8940163" y="604177"/>
                  <a:pt x="8943091" y="786761"/>
                </a:cubicBezTo>
                <a:cubicBezTo>
                  <a:pt x="8946019" y="969345"/>
                  <a:pt x="8959629" y="1156905"/>
                  <a:pt x="8943091" y="1365904"/>
                </a:cubicBezTo>
                <a:cubicBezTo>
                  <a:pt x="8926553" y="1574903"/>
                  <a:pt x="8945305" y="1685243"/>
                  <a:pt x="8943091" y="1912266"/>
                </a:cubicBezTo>
                <a:cubicBezTo>
                  <a:pt x="8766544" y="1914413"/>
                  <a:pt x="8702081" y="1902117"/>
                  <a:pt x="8536272" y="1912266"/>
                </a:cubicBezTo>
                <a:cubicBezTo>
                  <a:pt x="8370463" y="1922415"/>
                  <a:pt x="8166436" y="1938052"/>
                  <a:pt x="7869356" y="1912266"/>
                </a:cubicBezTo>
                <a:cubicBezTo>
                  <a:pt x="7572276" y="1886480"/>
                  <a:pt x="7409371" y="1911871"/>
                  <a:pt x="7289139" y="1912266"/>
                </a:cubicBezTo>
                <a:cubicBezTo>
                  <a:pt x="7168907" y="1912661"/>
                  <a:pt x="6961049" y="1925813"/>
                  <a:pt x="6795621" y="1912266"/>
                </a:cubicBezTo>
                <a:cubicBezTo>
                  <a:pt x="6630193" y="1898719"/>
                  <a:pt x="6266518" y="1925367"/>
                  <a:pt x="6128705" y="1912266"/>
                </a:cubicBezTo>
                <a:cubicBezTo>
                  <a:pt x="5990892" y="1899165"/>
                  <a:pt x="5672485" y="1953667"/>
                  <a:pt x="5288390" y="1912266"/>
                </a:cubicBezTo>
                <a:cubicBezTo>
                  <a:pt x="4904296" y="1870865"/>
                  <a:pt x="4993337" y="1902115"/>
                  <a:pt x="4881572" y="1912266"/>
                </a:cubicBezTo>
                <a:cubicBezTo>
                  <a:pt x="4769807" y="1922417"/>
                  <a:pt x="4423788" y="1919417"/>
                  <a:pt x="4214655" y="1912266"/>
                </a:cubicBezTo>
                <a:cubicBezTo>
                  <a:pt x="4005522" y="1905115"/>
                  <a:pt x="3686865" y="1908283"/>
                  <a:pt x="3461040" y="1912266"/>
                </a:cubicBezTo>
                <a:cubicBezTo>
                  <a:pt x="3235215" y="1916249"/>
                  <a:pt x="3066602" y="1936387"/>
                  <a:pt x="2794124" y="1912266"/>
                </a:cubicBezTo>
                <a:cubicBezTo>
                  <a:pt x="2521646" y="1888145"/>
                  <a:pt x="2367387" y="1893558"/>
                  <a:pt x="2040509" y="1912266"/>
                </a:cubicBezTo>
                <a:cubicBezTo>
                  <a:pt x="1713632" y="1930974"/>
                  <a:pt x="1615436" y="1929929"/>
                  <a:pt x="1286894" y="1912266"/>
                </a:cubicBezTo>
                <a:cubicBezTo>
                  <a:pt x="958353" y="1894603"/>
                  <a:pt x="489968" y="1905602"/>
                  <a:pt x="273181" y="1912266"/>
                </a:cubicBezTo>
                <a:cubicBezTo>
                  <a:pt x="281730" y="1765359"/>
                  <a:pt x="284100" y="1584179"/>
                  <a:pt x="273181" y="1349513"/>
                </a:cubicBezTo>
                <a:cubicBezTo>
                  <a:pt x="262262" y="1114847"/>
                  <a:pt x="273196" y="904282"/>
                  <a:pt x="273181" y="786761"/>
                </a:cubicBezTo>
                <a:cubicBezTo>
                  <a:pt x="273166" y="669240"/>
                  <a:pt x="281880" y="395239"/>
                  <a:pt x="273181" y="273181"/>
                </a:cubicBezTo>
                <a:close/>
                <a:moveTo>
                  <a:pt x="0" y="0"/>
                </a:moveTo>
                <a:cubicBezTo>
                  <a:pt x="75231" y="100534"/>
                  <a:pt x="203673" y="206115"/>
                  <a:pt x="273181" y="273181"/>
                </a:cubicBezTo>
                <a:moveTo>
                  <a:pt x="0" y="2185447"/>
                </a:moveTo>
                <a:cubicBezTo>
                  <a:pt x="128373" y="2065692"/>
                  <a:pt x="196944" y="2012359"/>
                  <a:pt x="273181" y="1912266"/>
                </a:cubicBezTo>
                <a:moveTo>
                  <a:pt x="9216272" y="0"/>
                </a:moveTo>
                <a:cubicBezTo>
                  <a:pt x="9114435" y="101930"/>
                  <a:pt x="9042018" y="188300"/>
                  <a:pt x="8943091" y="273181"/>
                </a:cubicBezTo>
                <a:moveTo>
                  <a:pt x="9216272" y="2185447"/>
                </a:moveTo>
                <a:cubicBezTo>
                  <a:pt x="9148771" y="2138791"/>
                  <a:pt x="9043522" y="2029347"/>
                  <a:pt x="8943091" y="1912266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2124387956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hr-HR" sz="4400" b="1" dirty="0">
                <a:solidFill>
                  <a:schemeClr val="tx1"/>
                </a:solidFill>
                <a:effectLst/>
                <a:latin typeface="Elephant" panose="02020904090505020303" pitchFamily="18" charset="0"/>
                <a:ea typeface="Calibri" panose="020F0502020204030204" pitchFamily="34" charset="0"/>
              </a:rPr>
              <a:t>Ponavljanje</a:t>
            </a:r>
            <a:endParaRPr lang="hr-HR" sz="193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Podnaslov 6">
            <a:extLst>
              <a:ext uri="{FF2B5EF4-FFF2-40B4-BE49-F238E27FC236}">
                <a16:creationId xmlns:a16="http://schemas.microsoft.com/office/drawing/2014/main" xmlns="" id="{ED84F574-A502-40AE-8132-0044ABD96DCD}"/>
              </a:ext>
            </a:extLst>
          </p:cNvPr>
          <p:cNvSpPr txBox="1">
            <a:spLocks/>
          </p:cNvSpPr>
          <p:nvPr/>
        </p:nvSpPr>
        <p:spPr>
          <a:xfrm>
            <a:off x="1524000" y="4835860"/>
            <a:ext cx="9144000" cy="140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b="1" dirty="0" smtClean="0">
                <a:effectLst/>
                <a:ea typeface="Calibri" panose="020F0502020204030204" pitchFamily="34" charset="0"/>
              </a:rPr>
              <a:t>Versajski </a:t>
            </a:r>
            <a:r>
              <a:rPr lang="hr-HR" b="1" dirty="0">
                <a:effectLst/>
                <a:ea typeface="Calibri" panose="020F0502020204030204" pitchFamily="34" charset="0"/>
              </a:rPr>
              <a:t>poredak, Stvaranje Kraljevstva SHS, Hrvatska u sastavu Kraljevine SHS 1918. – 1929., Hrvatska u sastavu Kraljevine Jugoslavije 1929. – 1939.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A8FDB94-9EDB-4532-B8FD-9164346A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102" y="1596580"/>
            <a:ext cx="5801652" cy="50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53BF65B2-7D1B-4A57-82F0-18112144F4D2}"/>
              </a:ext>
            </a:extLst>
          </p:cNvPr>
          <p:cNvSpPr/>
          <p:nvPr/>
        </p:nvSpPr>
        <p:spPr>
          <a:xfrm>
            <a:off x="5590094" y="1329179"/>
            <a:ext cx="3302877" cy="2779204"/>
          </a:xfrm>
          <a:custGeom>
            <a:avLst/>
            <a:gdLst>
              <a:gd name="connsiteX0" fmla="*/ 4618578 w 3302877"/>
              <a:gd name="connsiteY0" fmla="*/ 1375595 h 2779204"/>
              <a:gd name="connsiteX1" fmla="*/ 3919542 w 3302877"/>
              <a:gd name="connsiteY1" fmla="*/ 1516774 h 2779204"/>
              <a:gd name="connsiteX2" fmla="*/ 3274278 w 3302877"/>
              <a:gd name="connsiteY2" fmla="*/ 1647094 h 2779204"/>
              <a:gd name="connsiteX3" fmla="*/ 1545435 w 3302877"/>
              <a:gd name="connsiteY3" fmla="*/ 2776339 h 2779204"/>
              <a:gd name="connsiteX4" fmla="*/ 25 w 3302877"/>
              <a:gd name="connsiteY4" fmla="*/ 1397482 h 2779204"/>
              <a:gd name="connsiteX5" fmla="*/ 1532179 w 3302877"/>
              <a:gd name="connsiteY5" fmla="*/ 3628 h 2779204"/>
              <a:gd name="connsiteX6" fmla="*/ 3270741 w 3302877"/>
              <a:gd name="connsiteY6" fmla="*/ 1116805 h 2779204"/>
              <a:gd name="connsiteX7" fmla="*/ 3931181 w 3302877"/>
              <a:gd name="connsiteY7" fmla="*/ 1243612 h 2779204"/>
              <a:gd name="connsiteX8" fmla="*/ 4618578 w 3302877"/>
              <a:gd name="connsiteY8" fmla="*/ 1375595 h 277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2877" h="2779204" fill="none" extrusionOk="0">
                <a:moveTo>
                  <a:pt x="4618578" y="1375595"/>
                </a:moveTo>
                <a:cubicBezTo>
                  <a:pt x="4369701" y="1450185"/>
                  <a:pt x="4216079" y="1482983"/>
                  <a:pt x="3919542" y="1516774"/>
                </a:cubicBezTo>
                <a:cubicBezTo>
                  <a:pt x="3623005" y="1550565"/>
                  <a:pt x="3528824" y="1566932"/>
                  <a:pt x="3274278" y="1647094"/>
                </a:cubicBezTo>
                <a:cubicBezTo>
                  <a:pt x="3212089" y="2419837"/>
                  <a:pt x="2440725" y="2770098"/>
                  <a:pt x="1545435" y="2776339"/>
                </a:cubicBezTo>
                <a:cubicBezTo>
                  <a:pt x="692112" y="2600653"/>
                  <a:pt x="34667" y="2194831"/>
                  <a:pt x="25" y="1397482"/>
                </a:cubicBezTo>
                <a:cubicBezTo>
                  <a:pt x="-93300" y="523900"/>
                  <a:pt x="627637" y="2730"/>
                  <a:pt x="1532179" y="3628"/>
                </a:cubicBezTo>
                <a:cubicBezTo>
                  <a:pt x="2220025" y="-6818"/>
                  <a:pt x="3017213" y="513061"/>
                  <a:pt x="3270741" y="1116805"/>
                </a:cubicBezTo>
                <a:cubicBezTo>
                  <a:pt x="3426151" y="1180468"/>
                  <a:pt x="3752171" y="1212587"/>
                  <a:pt x="3931181" y="1243612"/>
                </a:cubicBezTo>
                <a:cubicBezTo>
                  <a:pt x="4110191" y="1274637"/>
                  <a:pt x="4404985" y="1344757"/>
                  <a:pt x="4618578" y="1375595"/>
                </a:cubicBezTo>
                <a:close/>
              </a:path>
              <a:path w="3302877" h="2779204" stroke="0" extrusionOk="0">
                <a:moveTo>
                  <a:pt x="4618578" y="1375595"/>
                </a:moveTo>
                <a:cubicBezTo>
                  <a:pt x="4429689" y="1436829"/>
                  <a:pt x="4141561" y="1486936"/>
                  <a:pt x="3986757" y="1503200"/>
                </a:cubicBezTo>
                <a:cubicBezTo>
                  <a:pt x="3831953" y="1519464"/>
                  <a:pt x="3454596" y="1582126"/>
                  <a:pt x="3274278" y="1647094"/>
                </a:cubicBezTo>
                <a:cubicBezTo>
                  <a:pt x="3113391" y="2303704"/>
                  <a:pt x="2362465" y="2848360"/>
                  <a:pt x="1545435" y="2776339"/>
                </a:cubicBezTo>
                <a:cubicBezTo>
                  <a:pt x="561542" y="2604563"/>
                  <a:pt x="-54891" y="2153420"/>
                  <a:pt x="25" y="1397482"/>
                </a:cubicBezTo>
                <a:cubicBezTo>
                  <a:pt x="-127993" y="680083"/>
                  <a:pt x="541786" y="-39852"/>
                  <a:pt x="1532179" y="3628"/>
                </a:cubicBezTo>
                <a:cubicBezTo>
                  <a:pt x="2381774" y="-23838"/>
                  <a:pt x="3088664" y="423989"/>
                  <a:pt x="3270741" y="1116805"/>
                </a:cubicBezTo>
                <a:cubicBezTo>
                  <a:pt x="3447347" y="1169787"/>
                  <a:pt x="3711159" y="1186404"/>
                  <a:pt x="3904224" y="1238436"/>
                </a:cubicBezTo>
                <a:cubicBezTo>
                  <a:pt x="4097289" y="1290468"/>
                  <a:pt x="4281367" y="1334267"/>
                  <a:pt x="4618578" y="137559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89835"/>
                      <a:gd name="adj2" fmla="val -50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Ne srljajte kao guske u maglu!</a:t>
            </a:r>
            <a:endParaRPr lang="hr-HR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A0E8DA6-0CDC-44DC-B446-7C39F574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458877"/>
            <a:ext cx="1695880" cy="2399123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54527077-20CA-4698-B01E-E3ADEE69C5AE}"/>
              </a:ext>
            </a:extLst>
          </p:cNvPr>
          <p:cNvSpPr/>
          <p:nvPr/>
        </p:nvSpPr>
        <p:spPr>
          <a:xfrm>
            <a:off x="1036949" y="1329180"/>
            <a:ext cx="4138366" cy="3355942"/>
          </a:xfrm>
          <a:custGeom>
            <a:avLst/>
            <a:gdLst>
              <a:gd name="connsiteX0" fmla="*/ 217430 w 4138366"/>
              <a:gd name="connsiteY0" fmla="*/ 3608175 h 3355942"/>
              <a:gd name="connsiteX1" fmla="*/ 369748 w 4138366"/>
              <a:gd name="connsiteY1" fmla="*/ 3178264 h 3355942"/>
              <a:gd name="connsiteX2" fmla="*/ 510349 w 4138366"/>
              <a:gd name="connsiteY2" fmla="*/ 2781424 h 3355942"/>
              <a:gd name="connsiteX3" fmla="*/ 877900 w 4138366"/>
              <a:gd name="connsiteY3" fmla="*/ 305990 h 3355942"/>
              <a:gd name="connsiteX4" fmla="*/ 3327189 w 4138366"/>
              <a:gd name="connsiteY4" fmla="*/ 345732 h 3355942"/>
              <a:gd name="connsiteX5" fmla="*/ 3567430 w 4138366"/>
              <a:gd name="connsiteY5" fmla="*/ 2835299 h 3355942"/>
              <a:gd name="connsiteX6" fmla="*/ 1133592 w 4138366"/>
              <a:gd name="connsiteY6" fmla="*/ 3174619 h 3355942"/>
              <a:gd name="connsiteX7" fmla="*/ 684673 w 4138366"/>
              <a:gd name="connsiteY7" fmla="*/ 3387061 h 3355942"/>
              <a:gd name="connsiteX8" fmla="*/ 217430 w 4138366"/>
              <a:gd name="connsiteY8" fmla="*/ 3608175 h 335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8366" h="3355942" fill="none" extrusionOk="0">
                <a:moveTo>
                  <a:pt x="217430" y="3608175"/>
                </a:moveTo>
                <a:cubicBezTo>
                  <a:pt x="253841" y="3494593"/>
                  <a:pt x="291850" y="3333864"/>
                  <a:pt x="369748" y="3178264"/>
                </a:cubicBezTo>
                <a:cubicBezTo>
                  <a:pt x="447646" y="3022664"/>
                  <a:pt x="491930" y="2891115"/>
                  <a:pt x="510349" y="2781424"/>
                </a:cubicBezTo>
                <a:cubicBezTo>
                  <a:pt x="-152997" y="2160624"/>
                  <a:pt x="67144" y="721326"/>
                  <a:pt x="877900" y="305990"/>
                </a:cubicBezTo>
                <a:cubicBezTo>
                  <a:pt x="1629822" y="-248371"/>
                  <a:pt x="2643462" y="-22213"/>
                  <a:pt x="3327189" y="345732"/>
                </a:cubicBezTo>
                <a:cubicBezTo>
                  <a:pt x="4173054" y="741563"/>
                  <a:pt x="4339618" y="2002549"/>
                  <a:pt x="3567430" y="2835299"/>
                </a:cubicBezTo>
                <a:cubicBezTo>
                  <a:pt x="2836713" y="3400049"/>
                  <a:pt x="1863410" y="3587631"/>
                  <a:pt x="1133592" y="3174619"/>
                </a:cubicBezTo>
                <a:cubicBezTo>
                  <a:pt x="935215" y="3290580"/>
                  <a:pt x="852018" y="3283354"/>
                  <a:pt x="684673" y="3387061"/>
                </a:cubicBezTo>
                <a:cubicBezTo>
                  <a:pt x="517328" y="3490769"/>
                  <a:pt x="325757" y="3552186"/>
                  <a:pt x="217430" y="3608175"/>
                </a:cubicBezTo>
                <a:close/>
              </a:path>
              <a:path w="4138366" h="3355942" stroke="0" extrusionOk="0">
                <a:moveTo>
                  <a:pt x="217430" y="3608175"/>
                </a:moveTo>
                <a:cubicBezTo>
                  <a:pt x="258102" y="3526088"/>
                  <a:pt x="312706" y="3331512"/>
                  <a:pt x="355102" y="3219602"/>
                </a:cubicBezTo>
                <a:cubicBezTo>
                  <a:pt x="397498" y="3107692"/>
                  <a:pt x="439176" y="2918079"/>
                  <a:pt x="510349" y="2781424"/>
                </a:cubicBezTo>
                <a:cubicBezTo>
                  <a:pt x="-336497" y="1823711"/>
                  <a:pt x="-139139" y="901996"/>
                  <a:pt x="877900" y="305990"/>
                </a:cubicBezTo>
                <a:cubicBezTo>
                  <a:pt x="1558923" y="-177847"/>
                  <a:pt x="2474540" y="-41258"/>
                  <a:pt x="3327189" y="345732"/>
                </a:cubicBezTo>
                <a:cubicBezTo>
                  <a:pt x="4237602" y="960179"/>
                  <a:pt x="4205678" y="1948094"/>
                  <a:pt x="3567430" y="2835299"/>
                </a:cubicBezTo>
                <a:cubicBezTo>
                  <a:pt x="3077756" y="3537782"/>
                  <a:pt x="1926674" y="3502431"/>
                  <a:pt x="1133592" y="3174619"/>
                </a:cubicBezTo>
                <a:cubicBezTo>
                  <a:pt x="937587" y="3272615"/>
                  <a:pt x="840462" y="3294237"/>
                  <a:pt x="702996" y="3378390"/>
                </a:cubicBezTo>
                <a:cubicBezTo>
                  <a:pt x="565530" y="3462543"/>
                  <a:pt x="429683" y="3486950"/>
                  <a:pt x="217430" y="3608175"/>
                </a:cubicBez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44746"/>
                      <a:gd name="adj2" fmla="val 575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Protumači značenje Radićeve rečenice.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78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50A2BDD-F96B-4F4B-BF13-DD0DD28D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20" y="4458877"/>
            <a:ext cx="1695880" cy="2399123"/>
          </a:xfrm>
          <a:prstGeom prst="rect">
            <a:avLst/>
          </a:prstGeom>
        </p:spPr>
      </p:pic>
      <p:sp>
        <p:nvSpPr>
          <p:cNvPr id="4" name="Dijagram toka: Poveznik 3">
            <a:extLst>
              <a:ext uri="{FF2B5EF4-FFF2-40B4-BE49-F238E27FC236}">
                <a16:creationId xmlns:a16="http://schemas.microsoft.com/office/drawing/2014/main" xmlns="" id="{D33D6E78-C7A2-4922-83EB-2958653CD040}"/>
              </a:ext>
            </a:extLst>
          </p:cNvPr>
          <p:cNvSpPr/>
          <p:nvPr/>
        </p:nvSpPr>
        <p:spPr>
          <a:xfrm>
            <a:off x="2601798" y="2007909"/>
            <a:ext cx="4421171" cy="4138367"/>
          </a:xfrm>
          <a:custGeom>
            <a:avLst/>
            <a:gdLst>
              <a:gd name="connsiteX0" fmla="*/ 0 w 4421171"/>
              <a:gd name="connsiteY0" fmla="*/ 2069184 h 4138367"/>
              <a:gd name="connsiteX1" fmla="*/ 2210586 w 4421171"/>
              <a:gd name="connsiteY1" fmla="*/ 0 h 4138367"/>
              <a:gd name="connsiteX2" fmla="*/ 4421172 w 4421171"/>
              <a:gd name="connsiteY2" fmla="*/ 2069184 h 4138367"/>
              <a:gd name="connsiteX3" fmla="*/ 2210586 w 4421171"/>
              <a:gd name="connsiteY3" fmla="*/ 4138368 h 4138367"/>
              <a:gd name="connsiteX4" fmla="*/ 0 w 4421171"/>
              <a:gd name="connsiteY4" fmla="*/ 2069184 h 413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1171" h="4138367" fill="none" extrusionOk="0">
                <a:moveTo>
                  <a:pt x="0" y="2069184"/>
                </a:moveTo>
                <a:cubicBezTo>
                  <a:pt x="40300" y="831908"/>
                  <a:pt x="1300050" y="36041"/>
                  <a:pt x="2210586" y="0"/>
                </a:cubicBezTo>
                <a:cubicBezTo>
                  <a:pt x="3559634" y="25901"/>
                  <a:pt x="4299444" y="990238"/>
                  <a:pt x="4421172" y="2069184"/>
                </a:cubicBezTo>
                <a:cubicBezTo>
                  <a:pt x="4592990" y="3209763"/>
                  <a:pt x="3471396" y="4198887"/>
                  <a:pt x="2210586" y="4138368"/>
                </a:cubicBezTo>
                <a:cubicBezTo>
                  <a:pt x="1222039" y="4173628"/>
                  <a:pt x="-293917" y="3348613"/>
                  <a:pt x="0" y="2069184"/>
                </a:cubicBezTo>
                <a:close/>
              </a:path>
              <a:path w="4421171" h="4138367" stroke="0" extrusionOk="0">
                <a:moveTo>
                  <a:pt x="0" y="2069184"/>
                </a:moveTo>
                <a:cubicBezTo>
                  <a:pt x="-38490" y="1062698"/>
                  <a:pt x="1338967" y="8239"/>
                  <a:pt x="2210586" y="0"/>
                </a:cubicBezTo>
                <a:cubicBezTo>
                  <a:pt x="3437540" y="-128564"/>
                  <a:pt x="4623903" y="890965"/>
                  <a:pt x="4421172" y="2069184"/>
                </a:cubicBezTo>
                <a:cubicBezTo>
                  <a:pt x="4209434" y="3253217"/>
                  <a:pt x="3620748" y="4161600"/>
                  <a:pt x="2210586" y="4138368"/>
                </a:cubicBezTo>
                <a:cubicBezTo>
                  <a:pt x="1165577" y="4404936"/>
                  <a:pt x="-74999" y="3190519"/>
                  <a:pt x="0" y="206918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 parlamentarni izbori 1920.</a:t>
            </a:r>
            <a:endParaRPr lang="hr-HR" sz="3600" dirty="0">
              <a:solidFill>
                <a:schemeClr val="tx1"/>
              </a:solidFill>
            </a:endParaRPr>
          </a:p>
          <a:p>
            <a:pPr algn="ctr"/>
            <a:endParaRPr lang="hr-HR" dirty="0"/>
          </a:p>
        </p:txBody>
      </p:sp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5C89F4F2-CEEE-4F70-B5CB-E1DD8CE4B1EA}"/>
              </a:ext>
            </a:extLst>
          </p:cNvPr>
          <p:cNvSpPr/>
          <p:nvPr/>
        </p:nvSpPr>
        <p:spPr>
          <a:xfrm>
            <a:off x="7541444" y="1310325"/>
            <a:ext cx="4022824" cy="3280528"/>
          </a:xfrm>
          <a:custGeom>
            <a:avLst/>
            <a:gdLst>
              <a:gd name="connsiteX0" fmla="*/ 3565992 w 4022824"/>
              <a:gd name="connsiteY0" fmla="*/ 3321502 h 3280528"/>
              <a:gd name="connsiteX1" fmla="*/ 3223134 w 4022824"/>
              <a:gd name="connsiteY1" fmla="*/ 3215828 h 3280528"/>
              <a:gd name="connsiteX2" fmla="*/ 2893722 w 4022824"/>
              <a:gd name="connsiteY2" fmla="*/ 3114299 h 3280528"/>
              <a:gd name="connsiteX3" fmla="*/ 524527 w 4022824"/>
              <a:gd name="connsiteY3" fmla="*/ 2744915 h 3280528"/>
              <a:gd name="connsiteX4" fmla="*/ 812386 w 4022824"/>
              <a:gd name="connsiteY4" fmla="*/ 323294 h 3280528"/>
              <a:gd name="connsiteX5" fmla="*/ 3201257 w 4022824"/>
              <a:gd name="connsiteY5" fmla="*/ 317767 h 3280528"/>
              <a:gd name="connsiteX6" fmla="*/ 3506604 w 4022824"/>
              <a:gd name="connsiteY6" fmla="*/ 2737434 h 3280528"/>
              <a:gd name="connsiteX7" fmla="*/ 3565992 w 4022824"/>
              <a:gd name="connsiteY7" fmla="*/ 3321502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2824" h="3280528" fill="none" extrusionOk="0">
                <a:moveTo>
                  <a:pt x="3565992" y="3321502"/>
                </a:moveTo>
                <a:cubicBezTo>
                  <a:pt x="3423222" y="3284737"/>
                  <a:pt x="3341645" y="3256313"/>
                  <a:pt x="3223134" y="3215828"/>
                </a:cubicBezTo>
                <a:cubicBezTo>
                  <a:pt x="3104623" y="3175343"/>
                  <a:pt x="3060546" y="3155244"/>
                  <a:pt x="2893722" y="3114299"/>
                </a:cubicBezTo>
                <a:cubicBezTo>
                  <a:pt x="2137042" y="3426952"/>
                  <a:pt x="1075805" y="3240059"/>
                  <a:pt x="524527" y="2744915"/>
                </a:cubicBezTo>
                <a:cubicBezTo>
                  <a:pt x="-287605" y="2096417"/>
                  <a:pt x="-317195" y="912368"/>
                  <a:pt x="812386" y="323294"/>
                </a:cubicBezTo>
                <a:cubicBezTo>
                  <a:pt x="1576574" y="-206090"/>
                  <a:pt x="2509453" y="11575"/>
                  <a:pt x="3201257" y="317767"/>
                </a:cubicBezTo>
                <a:cubicBezTo>
                  <a:pt x="4103007" y="910309"/>
                  <a:pt x="4234721" y="1993400"/>
                  <a:pt x="3506604" y="2737434"/>
                </a:cubicBezTo>
                <a:cubicBezTo>
                  <a:pt x="3536983" y="2970516"/>
                  <a:pt x="3569708" y="3181697"/>
                  <a:pt x="3565992" y="3321502"/>
                </a:cubicBezTo>
                <a:close/>
              </a:path>
              <a:path w="4022824" h="3280528" stroke="0" extrusionOk="0">
                <a:moveTo>
                  <a:pt x="3565992" y="3321502"/>
                </a:moveTo>
                <a:cubicBezTo>
                  <a:pt x="3464238" y="3297678"/>
                  <a:pt x="3334610" y="3242381"/>
                  <a:pt x="3250025" y="3224117"/>
                </a:cubicBezTo>
                <a:cubicBezTo>
                  <a:pt x="3165440" y="3205853"/>
                  <a:pt x="2978700" y="3122140"/>
                  <a:pt x="2893722" y="3114299"/>
                </a:cubicBezTo>
                <a:cubicBezTo>
                  <a:pt x="2079329" y="3372202"/>
                  <a:pt x="1085623" y="3353739"/>
                  <a:pt x="524527" y="2744915"/>
                </a:cubicBezTo>
                <a:cubicBezTo>
                  <a:pt x="-399964" y="1897718"/>
                  <a:pt x="-189050" y="921936"/>
                  <a:pt x="812386" y="323294"/>
                </a:cubicBezTo>
                <a:cubicBezTo>
                  <a:pt x="1370055" y="-88374"/>
                  <a:pt x="2434588" y="-151019"/>
                  <a:pt x="3201257" y="317767"/>
                </a:cubicBezTo>
                <a:cubicBezTo>
                  <a:pt x="4316591" y="1076342"/>
                  <a:pt x="4054327" y="1934425"/>
                  <a:pt x="3506604" y="2737434"/>
                </a:cubicBezTo>
                <a:cubicBezTo>
                  <a:pt x="3507546" y="2950552"/>
                  <a:pt x="3519821" y="3051674"/>
                  <a:pt x="3565992" y="3321502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8644"/>
                      <a:gd name="adj2" fmla="val 512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Navedi stranke i njihove ciljeve koji su ostvarili </a:t>
            </a:r>
            <a:endParaRPr lang="hr-HR" sz="2400" b="1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najviše </a:t>
            </a: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glasova na prvim višestranačkim </a:t>
            </a:r>
            <a:endParaRPr lang="hr-HR" sz="2400" b="1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sz="2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izborima </a:t>
            </a: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1920.</a:t>
            </a:r>
          </a:p>
        </p:txBody>
      </p:sp>
    </p:spTree>
    <p:extLst>
      <p:ext uri="{BB962C8B-B14F-4D97-AF65-F5344CB8AC3E}">
        <p14:creationId xmlns:p14="http://schemas.microsoft.com/office/powerpoint/2010/main" xmlns="" val="205309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50A2BDD-F96B-4F4B-BF13-DD0DD28D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20" y="4458877"/>
            <a:ext cx="1695880" cy="2399123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5C89F4F2-CEEE-4F70-B5CB-E1DD8CE4B1EA}"/>
              </a:ext>
            </a:extLst>
          </p:cNvPr>
          <p:cNvSpPr/>
          <p:nvPr/>
        </p:nvSpPr>
        <p:spPr>
          <a:xfrm>
            <a:off x="9172280" y="1338606"/>
            <a:ext cx="2929315" cy="2856321"/>
          </a:xfrm>
          <a:custGeom>
            <a:avLst/>
            <a:gdLst>
              <a:gd name="connsiteX0" fmla="*/ 2191303 w 2929315"/>
              <a:gd name="connsiteY0" fmla="*/ 3033384 h 2856321"/>
              <a:gd name="connsiteX1" fmla="*/ 1789560 w 2929315"/>
              <a:gd name="connsiteY1" fmla="*/ 2820739 h 2856321"/>
              <a:gd name="connsiteX2" fmla="*/ 81198 w 2929315"/>
              <a:gd name="connsiteY2" fmla="*/ 1897077 h 2856321"/>
              <a:gd name="connsiteX3" fmla="*/ 874140 w 2929315"/>
              <a:gd name="connsiteY3" fmla="*/ 121219 h 2856321"/>
              <a:gd name="connsiteX4" fmla="*/ 2726197 w 2929315"/>
              <a:gd name="connsiteY4" fmla="*/ 702567 h 2856321"/>
              <a:gd name="connsiteX5" fmla="*/ 2300902 w 2929315"/>
              <a:gd name="connsiteY5" fmla="*/ 2600660 h 2856321"/>
              <a:gd name="connsiteX6" fmla="*/ 2191303 w 2929315"/>
              <a:gd name="connsiteY6" fmla="*/ 3033384 h 285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9315" h="2856321" fill="none" extrusionOk="0">
                <a:moveTo>
                  <a:pt x="2191303" y="3033384"/>
                </a:moveTo>
                <a:cubicBezTo>
                  <a:pt x="2013224" y="2916154"/>
                  <a:pt x="1975681" y="2937296"/>
                  <a:pt x="1789560" y="2820739"/>
                </a:cubicBezTo>
                <a:cubicBezTo>
                  <a:pt x="1130112" y="3067808"/>
                  <a:pt x="324573" y="2461192"/>
                  <a:pt x="81198" y="1897077"/>
                </a:cubicBezTo>
                <a:cubicBezTo>
                  <a:pt x="-189587" y="1166543"/>
                  <a:pt x="232551" y="412798"/>
                  <a:pt x="874140" y="121219"/>
                </a:cubicBezTo>
                <a:cubicBezTo>
                  <a:pt x="1451604" y="-258262"/>
                  <a:pt x="2334625" y="175199"/>
                  <a:pt x="2726197" y="702567"/>
                </a:cubicBezTo>
                <a:cubicBezTo>
                  <a:pt x="3085774" y="1348091"/>
                  <a:pt x="3012199" y="2025893"/>
                  <a:pt x="2300902" y="2600660"/>
                </a:cubicBezTo>
                <a:cubicBezTo>
                  <a:pt x="2258018" y="2705315"/>
                  <a:pt x="2242387" y="2881274"/>
                  <a:pt x="2191303" y="3033384"/>
                </a:cubicBezTo>
                <a:close/>
              </a:path>
              <a:path w="2929315" h="2856321" stroke="0" extrusionOk="0">
                <a:moveTo>
                  <a:pt x="2191303" y="3033384"/>
                </a:moveTo>
                <a:cubicBezTo>
                  <a:pt x="2101140" y="2989545"/>
                  <a:pt x="1906170" y="2887548"/>
                  <a:pt x="1789560" y="2820739"/>
                </a:cubicBezTo>
                <a:cubicBezTo>
                  <a:pt x="982564" y="2891334"/>
                  <a:pt x="308130" y="2566930"/>
                  <a:pt x="81198" y="1897077"/>
                </a:cubicBezTo>
                <a:cubicBezTo>
                  <a:pt x="-140419" y="1321105"/>
                  <a:pt x="157383" y="254647"/>
                  <a:pt x="874140" y="121219"/>
                </a:cubicBezTo>
                <a:cubicBezTo>
                  <a:pt x="1452691" y="-170005"/>
                  <a:pt x="2360954" y="141003"/>
                  <a:pt x="2726197" y="702567"/>
                </a:cubicBezTo>
                <a:cubicBezTo>
                  <a:pt x="3107955" y="1484551"/>
                  <a:pt x="2848180" y="2204415"/>
                  <a:pt x="2300902" y="2600660"/>
                </a:cubicBezTo>
                <a:cubicBezTo>
                  <a:pt x="2249332" y="2733844"/>
                  <a:pt x="2225937" y="2903265"/>
                  <a:pt x="2191303" y="3033384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24806"/>
                      <a:gd name="adj2" fmla="val 5619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Koja su osnovna obilježja Vidovdanskog ustava?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FE57ADE-F830-4271-A25D-0A7E6D63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70841"/>
            <a:ext cx="6259171" cy="448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jagram toka: Poveznik 3">
            <a:extLst>
              <a:ext uri="{FF2B5EF4-FFF2-40B4-BE49-F238E27FC236}">
                <a16:creationId xmlns:a16="http://schemas.microsoft.com/office/drawing/2014/main" xmlns="" id="{D33D6E78-C7A2-4922-83EB-2958653CD040}"/>
              </a:ext>
            </a:extLst>
          </p:cNvPr>
          <p:cNvSpPr/>
          <p:nvPr/>
        </p:nvSpPr>
        <p:spPr>
          <a:xfrm>
            <a:off x="5712643" y="1065229"/>
            <a:ext cx="3186260" cy="2328422"/>
          </a:xfrm>
          <a:custGeom>
            <a:avLst/>
            <a:gdLst>
              <a:gd name="connsiteX0" fmla="*/ 0 w 3186260"/>
              <a:gd name="connsiteY0" fmla="*/ 1164211 h 2328422"/>
              <a:gd name="connsiteX1" fmla="*/ 1593130 w 3186260"/>
              <a:gd name="connsiteY1" fmla="*/ 0 h 2328422"/>
              <a:gd name="connsiteX2" fmla="*/ 3186260 w 3186260"/>
              <a:gd name="connsiteY2" fmla="*/ 1164211 h 2328422"/>
              <a:gd name="connsiteX3" fmla="*/ 1593130 w 3186260"/>
              <a:gd name="connsiteY3" fmla="*/ 2328422 h 2328422"/>
              <a:gd name="connsiteX4" fmla="*/ 0 w 3186260"/>
              <a:gd name="connsiteY4" fmla="*/ 1164211 h 232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260" h="2328422" fill="none" extrusionOk="0">
                <a:moveTo>
                  <a:pt x="0" y="1164211"/>
                </a:moveTo>
                <a:cubicBezTo>
                  <a:pt x="60238" y="379985"/>
                  <a:pt x="771719" y="6788"/>
                  <a:pt x="1593130" y="0"/>
                </a:cubicBezTo>
                <a:cubicBezTo>
                  <a:pt x="2647142" y="35191"/>
                  <a:pt x="3111802" y="560280"/>
                  <a:pt x="3186260" y="1164211"/>
                </a:cubicBezTo>
                <a:cubicBezTo>
                  <a:pt x="3342131" y="1805192"/>
                  <a:pt x="2570398" y="2476027"/>
                  <a:pt x="1593130" y="2328422"/>
                </a:cubicBezTo>
                <a:cubicBezTo>
                  <a:pt x="787740" y="2339724"/>
                  <a:pt x="-174795" y="1888454"/>
                  <a:pt x="0" y="1164211"/>
                </a:cubicBezTo>
                <a:close/>
              </a:path>
              <a:path w="3186260" h="2328422" stroke="0" extrusionOk="0">
                <a:moveTo>
                  <a:pt x="0" y="1164211"/>
                </a:moveTo>
                <a:cubicBezTo>
                  <a:pt x="-42590" y="672044"/>
                  <a:pt x="888930" y="4144"/>
                  <a:pt x="1593130" y="0"/>
                </a:cubicBezTo>
                <a:cubicBezTo>
                  <a:pt x="2478500" y="-116467"/>
                  <a:pt x="3228335" y="513880"/>
                  <a:pt x="3186260" y="1164211"/>
                </a:cubicBezTo>
                <a:cubicBezTo>
                  <a:pt x="3034123" y="1836829"/>
                  <a:pt x="2520857" y="2334297"/>
                  <a:pt x="1593130" y="2328422"/>
                </a:cubicBezTo>
                <a:cubicBezTo>
                  <a:pt x="816936" y="2485558"/>
                  <a:pt x="-68062" y="1787726"/>
                  <a:pt x="0" y="116421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Vidovdanski ustav</a:t>
            </a:r>
            <a:endParaRPr lang="hr-HR" sz="3200" dirty="0">
              <a:solidFill>
                <a:schemeClr val="tx1"/>
              </a:solidFill>
            </a:endParaRPr>
          </a:p>
          <a:p>
            <a:pPr algn="ctr"/>
            <a:endParaRPr lang="hr-HR" dirty="0"/>
          </a:p>
        </p:txBody>
      </p:sp>
      <p:sp>
        <p:nvSpPr>
          <p:cNvPr id="8" name="Dijagram toka: Poveznik 7">
            <a:extLst>
              <a:ext uri="{FF2B5EF4-FFF2-40B4-BE49-F238E27FC236}">
                <a16:creationId xmlns:a16="http://schemas.microsoft.com/office/drawing/2014/main" xmlns="" id="{E40B402D-3DD4-44B5-B0B3-B1A24FAE47A1}"/>
              </a:ext>
            </a:extLst>
          </p:cNvPr>
          <p:cNvSpPr/>
          <p:nvPr/>
        </p:nvSpPr>
        <p:spPr>
          <a:xfrm>
            <a:off x="7838386" y="4933360"/>
            <a:ext cx="2667788" cy="1924640"/>
          </a:xfrm>
          <a:custGeom>
            <a:avLst/>
            <a:gdLst>
              <a:gd name="connsiteX0" fmla="*/ 0 w 2667788"/>
              <a:gd name="connsiteY0" fmla="*/ 962320 h 1924640"/>
              <a:gd name="connsiteX1" fmla="*/ 1333894 w 2667788"/>
              <a:gd name="connsiteY1" fmla="*/ 0 h 1924640"/>
              <a:gd name="connsiteX2" fmla="*/ 2667788 w 2667788"/>
              <a:gd name="connsiteY2" fmla="*/ 962320 h 1924640"/>
              <a:gd name="connsiteX3" fmla="*/ 1333894 w 2667788"/>
              <a:gd name="connsiteY3" fmla="*/ 1924640 h 1924640"/>
              <a:gd name="connsiteX4" fmla="*/ 0 w 2667788"/>
              <a:gd name="connsiteY4" fmla="*/ 962320 h 192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788" h="1924640" fill="none" extrusionOk="0">
                <a:moveTo>
                  <a:pt x="0" y="962320"/>
                </a:moveTo>
                <a:cubicBezTo>
                  <a:pt x="67606" y="272318"/>
                  <a:pt x="763714" y="19337"/>
                  <a:pt x="1333894" y="0"/>
                </a:cubicBezTo>
                <a:cubicBezTo>
                  <a:pt x="2155774" y="17215"/>
                  <a:pt x="2615574" y="458225"/>
                  <a:pt x="2667788" y="962320"/>
                </a:cubicBezTo>
                <a:cubicBezTo>
                  <a:pt x="2833411" y="1491675"/>
                  <a:pt x="2170930" y="2076700"/>
                  <a:pt x="1333894" y="1924640"/>
                </a:cubicBezTo>
                <a:cubicBezTo>
                  <a:pt x="615958" y="1927486"/>
                  <a:pt x="-45959" y="1515163"/>
                  <a:pt x="0" y="962320"/>
                </a:cubicBezTo>
                <a:close/>
              </a:path>
              <a:path w="2667788" h="1924640" stroke="0" extrusionOk="0">
                <a:moveTo>
                  <a:pt x="0" y="962320"/>
                </a:moveTo>
                <a:cubicBezTo>
                  <a:pt x="-57004" y="632693"/>
                  <a:pt x="715099" y="2781"/>
                  <a:pt x="1333894" y="0"/>
                </a:cubicBezTo>
                <a:cubicBezTo>
                  <a:pt x="2075903" y="-112480"/>
                  <a:pt x="2779938" y="411240"/>
                  <a:pt x="2667788" y="962320"/>
                </a:cubicBezTo>
                <a:cubicBezTo>
                  <a:pt x="2632609" y="1500649"/>
                  <a:pt x="2232680" y="1944535"/>
                  <a:pt x="1333894" y="1924640"/>
                </a:cubicBezTo>
                <a:cubicBezTo>
                  <a:pt x="680468" y="2050847"/>
                  <a:pt x="-125072" y="1458033"/>
                  <a:pt x="0" y="962320"/>
                </a:cubicBezTo>
                <a:close/>
              </a:path>
            </a:pathLst>
          </a:custGeom>
          <a:solidFill>
            <a:srgbClr val="FF5050"/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Dijagram toka: Poveznik 8">
            <a:extLst>
              <a:ext uri="{FF2B5EF4-FFF2-40B4-BE49-F238E27FC236}">
                <a16:creationId xmlns:a16="http://schemas.microsoft.com/office/drawing/2014/main" xmlns="" id="{B6DF479D-4AD2-4413-A93A-8A88BCE6FC41}"/>
              </a:ext>
            </a:extLst>
          </p:cNvPr>
          <p:cNvSpPr/>
          <p:nvPr/>
        </p:nvSpPr>
        <p:spPr>
          <a:xfrm>
            <a:off x="6231115" y="3232607"/>
            <a:ext cx="2667788" cy="1924640"/>
          </a:xfrm>
          <a:custGeom>
            <a:avLst/>
            <a:gdLst>
              <a:gd name="connsiteX0" fmla="*/ 0 w 2667788"/>
              <a:gd name="connsiteY0" fmla="*/ 962320 h 1924640"/>
              <a:gd name="connsiteX1" fmla="*/ 1333894 w 2667788"/>
              <a:gd name="connsiteY1" fmla="*/ 0 h 1924640"/>
              <a:gd name="connsiteX2" fmla="*/ 2667788 w 2667788"/>
              <a:gd name="connsiteY2" fmla="*/ 962320 h 1924640"/>
              <a:gd name="connsiteX3" fmla="*/ 1333894 w 2667788"/>
              <a:gd name="connsiteY3" fmla="*/ 1924640 h 1924640"/>
              <a:gd name="connsiteX4" fmla="*/ 0 w 2667788"/>
              <a:gd name="connsiteY4" fmla="*/ 962320 h 192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788" h="1924640" fill="none" extrusionOk="0">
                <a:moveTo>
                  <a:pt x="0" y="962320"/>
                </a:moveTo>
                <a:cubicBezTo>
                  <a:pt x="67606" y="272318"/>
                  <a:pt x="763714" y="19337"/>
                  <a:pt x="1333894" y="0"/>
                </a:cubicBezTo>
                <a:cubicBezTo>
                  <a:pt x="2155774" y="17215"/>
                  <a:pt x="2615574" y="458225"/>
                  <a:pt x="2667788" y="962320"/>
                </a:cubicBezTo>
                <a:cubicBezTo>
                  <a:pt x="2833411" y="1491675"/>
                  <a:pt x="2170930" y="2076700"/>
                  <a:pt x="1333894" y="1924640"/>
                </a:cubicBezTo>
                <a:cubicBezTo>
                  <a:pt x="615958" y="1927486"/>
                  <a:pt x="-45959" y="1515163"/>
                  <a:pt x="0" y="962320"/>
                </a:cubicBezTo>
                <a:close/>
              </a:path>
              <a:path w="2667788" h="1924640" stroke="0" extrusionOk="0">
                <a:moveTo>
                  <a:pt x="0" y="962320"/>
                </a:moveTo>
                <a:cubicBezTo>
                  <a:pt x="-57004" y="632693"/>
                  <a:pt x="715099" y="2781"/>
                  <a:pt x="1333894" y="0"/>
                </a:cubicBezTo>
                <a:cubicBezTo>
                  <a:pt x="2075903" y="-112480"/>
                  <a:pt x="2779938" y="411240"/>
                  <a:pt x="2667788" y="962320"/>
                </a:cubicBezTo>
                <a:cubicBezTo>
                  <a:pt x="2632609" y="1500649"/>
                  <a:pt x="2232680" y="1944535"/>
                  <a:pt x="1333894" y="1924640"/>
                </a:cubicBezTo>
                <a:cubicBezTo>
                  <a:pt x="680468" y="2050847"/>
                  <a:pt x="-125072" y="1458033"/>
                  <a:pt x="0" y="962320"/>
                </a:cubicBezTo>
                <a:close/>
              </a:path>
            </a:pathLst>
          </a:custGeom>
          <a:solidFill>
            <a:srgbClr val="FF5050"/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0B0DFA9C-15B2-4B28-ADEA-2A5686DF5678}"/>
              </a:ext>
            </a:extLst>
          </p:cNvPr>
          <p:cNvSpPr/>
          <p:nvPr/>
        </p:nvSpPr>
        <p:spPr>
          <a:xfrm rot="4900087">
            <a:off x="7225528" y="3222777"/>
            <a:ext cx="676999" cy="455425"/>
          </a:xfrm>
          <a:custGeom>
            <a:avLst/>
            <a:gdLst>
              <a:gd name="connsiteX0" fmla="*/ 0 w 676999"/>
              <a:gd name="connsiteY0" fmla="*/ 113856 h 455425"/>
              <a:gd name="connsiteX1" fmla="*/ 326672 w 676999"/>
              <a:gd name="connsiteY1" fmla="*/ 113856 h 455425"/>
              <a:gd name="connsiteX2" fmla="*/ 326672 w 676999"/>
              <a:gd name="connsiteY2" fmla="*/ 0 h 455425"/>
              <a:gd name="connsiteX3" fmla="*/ 676999 w 676999"/>
              <a:gd name="connsiteY3" fmla="*/ 227713 h 455425"/>
              <a:gd name="connsiteX4" fmla="*/ 326672 w 676999"/>
              <a:gd name="connsiteY4" fmla="*/ 455425 h 455425"/>
              <a:gd name="connsiteX5" fmla="*/ 326672 w 676999"/>
              <a:gd name="connsiteY5" fmla="*/ 341569 h 455425"/>
              <a:gd name="connsiteX6" fmla="*/ 0 w 676999"/>
              <a:gd name="connsiteY6" fmla="*/ 341569 h 455425"/>
              <a:gd name="connsiteX7" fmla="*/ 0 w 676999"/>
              <a:gd name="connsiteY7" fmla="*/ 113856 h 45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999" h="455425" fill="none" extrusionOk="0">
                <a:moveTo>
                  <a:pt x="0" y="113856"/>
                </a:moveTo>
                <a:cubicBezTo>
                  <a:pt x="136742" y="89964"/>
                  <a:pt x="216097" y="144939"/>
                  <a:pt x="326672" y="113856"/>
                </a:cubicBezTo>
                <a:cubicBezTo>
                  <a:pt x="326315" y="58562"/>
                  <a:pt x="334119" y="52065"/>
                  <a:pt x="326672" y="0"/>
                </a:cubicBezTo>
                <a:cubicBezTo>
                  <a:pt x="488374" y="74093"/>
                  <a:pt x="526823" y="132587"/>
                  <a:pt x="676999" y="227713"/>
                </a:cubicBezTo>
                <a:cubicBezTo>
                  <a:pt x="527295" y="338133"/>
                  <a:pt x="408674" y="375532"/>
                  <a:pt x="326672" y="455425"/>
                </a:cubicBezTo>
                <a:cubicBezTo>
                  <a:pt x="323099" y="424684"/>
                  <a:pt x="327181" y="380066"/>
                  <a:pt x="326672" y="341569"/>
                </a:cubicBezTo>
                <a:cubicBezTo>
                  <a:pt x="256599" y="370587"/>
                  <a:pt x="101494" y="311189"/>
                  <a:pt x="0" y="341569"/>
                </a:cubicBezTo>
                <a:cubicBezTo>
                  <a:pt x="-11111" y="283300"/>
                  <a:pt x="18827" y="194274"/>
                  <a:pt x="0" y="113856"/>
                </a:cubicBezTo>
                <a:close/>
              </a:path>
              <a:path w="676999" h="455425" stroke="0" extrusionOk="0">
                <a:moveTo>
                  <a:pt x="0" y="113856"/>
                </a:moveTo>
                <a:cubicBezTo>
                  <a:pt x="152133" y="106231"/>
                  <a:pt x="208793" y="151950"/>
                  <a:pt x="326672" y="113856"/>
                </a:cubicBezTo>
                <a:cubicBezTo>
                  <a:pt x="317445" y="83089"/>
                  <a:pt x="331321" y="50505"/>
                  <a:pt x="326672" y="0"/>
                </a:cubicBezTo>
                <a:cubicBezTo>
                  <a:pt x="427070" y="33943"/>
                  <a:pt x="571229" y="198207"/>
                  <a:pt x="676999" y="227713"/>
                </a:cubicBezTo>
                <a:cubicBezTo>
                  <a:pt x="528257" y="334995"/>
                  <a:pt x="423046" y="379312"/>
                  <a:pt x="326672" y="455425"/>
                </a:cubicBezTo>
                <a:cubicBezTo>
                  <a:pt x="316318" y="401264"/>
                  <a:pt x="332001" y="389469"/>
                  <a:pt x="326672" y="341569"/>
                </a:cubicBezTo>
                <a:cubicBezTo>
                  <a:pt x="167969" y="347097"/>
                  <a:pt x="88995" y="320789"/>
                  <a:pt x="0" y="341569"/>
                </a:cubicBezTo>
                <a:cubicBezTo>
                  <a:pt x="-696" y="274483"/>
                  <a:pt x="2164" y="187582"/>
                  <a:pt x="0" y="11385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363887920">
                  <a:prstGeom prst="rightArrow">
                    <a:avLst>
                      <a:gd name="adj1" fmla="val 50000"/>
                      <a:gd name="adj2" fmla="val 7692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xmlns="" id="{11AC0351-20E6-4D18-8743-889A4FFFAD55}"/>
              </a:ext>
            </a:extLst>
          </p:cNvPr>
          <p:cNvSpPr/>
          <p:nvPr/>
        </p:nvSpPr>
        <p:spPr>
          <a:xfrm rot="3948537">
            <a:off x="8094365" y="4789197"/>
            <a:ext cx="676999" cy="455425"/>
          </a:xfrm>
          <a:custGeom>
            <a:avLst/>
            <a:gdLst>
              <a:gd name="connsiteX0" fmla="*/ 0 w 676999"/>
              <a:gd name="connsiteY0" fmla="*/ 113856 h 455425"/>
              <a:gd name="connsiteX1" fmla="*/ 326672 w 676999"/>
              <a:gd name="connsiteY1" fmla="*/ 113856 h 455425"/>
              <a:gd name="connsiteX2" fmla="*/ 326672 w 676999"/>
              <a:gd name="connsiteY2" fmla="*/ 0 h 455425"/>
              <a:gd name="connsiteX3" fmla="*/ 676999 w 676999"/>
              <a:gd name="connsiteY3" fmla="*/ 227713 h 455425"/>
              <a:gd name="connsiteX4" fmla="*/ 326672 w 676999"/>
              <a:gd name="connsiteY4" fmla="*/ 455425 h 455425"/>
              <a:gd name="connsiteX5" fmla="*/ 326672 w 676999"/>
              <a:gd name="connsiteY5" fmla="*/ 341569 h 455425"/>
              <a:gd name="connsiteX6" fmla="*/ 0 w 676999"/>
              <a:gd name="connsiteY6" fmla="*/ 341569 h 455425"/>
              <a:gd name="connsiteX7" fmla="*/ 0 w 676999"/>
              <a:gd name="connsiteY7" fmla="*/ 113856 h 45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999" h="455425" fill="none" extrusionOk="0">
                <a:moveTo>
                  <a:pt x="0" y="113856"/>
                </a:moveTo>
                <a:cubicBezTo>
                  <a:pt x="136742" y="89964"/>
                  <a:pt x="216097" y="144939"/>
                  <a:pt x="326672" y="113856"/>
                </a:cubicBezTo>
                <a:cubicBezTo>
                  <a:pt x="326315" y="58562"/>
                  <a:pt x="334119" y="52065"/>
                  <a:pt x="326672" y="0"/>
                </a:cubicBezTo>
                <a:cubicBezTo>
                  <a:pt x="488374" y="74093"/>
                  <a:pt x="526823" y="132587"/>
                  <a:pt x="676999" y="227713"/>
                </a:cubicBezTo>
                <a:cubicBezTo>
                  <a:pt x="527295" y="338133"/>
                  <a:pt x="408674" y="375532"/>
                  <a:pt x="326672" y="455425"/>
                </a:cubicBezTo>
                <a:cubicBezTo>
                  <a:pt x="323099" y="424684"/>
                  <a:pt x="327181" y="380066"/>
                  <a:pt x="326672" y="341569"/>
                </a:cubicBezTo>
                <a:cubicBezTo>
                  <a:pt x="256599" y="370587"/>
                  <a:pt x="101494" y="311189"/>
                  <a:pt x="0" y="341569"/>
                </a:cubicBezTo>
                <a:cubicBezTo>
                  <a:pt x="-11111" y="283300"/>
                  <a:pt x="18827" y="194274"/>
                  <a:pt x="0" y="113856"/>
                </a:cubicBezTo>
                <a:close/>
              </a:path>
              <a:path w="676999" h="455425" stroke="0" extrusionOk="0">
                <a:moveTo>
                  <a:pt x="0" y="113856"/>
                </a:moveTo>
                <a:cubicBezTo>
                  <a:pt x="152133" y="106231"/>
                  <a:pt x="208793" y="151950"/>
                  <a:pt x="326672" y="113856"/>
                </a:cubicBezTo>
                <a:cubicBezTo>
                  <a:pt x="317445" y="83089"/>
                  <a:pt x="331321" y="50505"/>
                  <a:pt x="326672" y="0"/>
                </a:cubicBezTo>
                <a:cubicBezTo>
                  <a:pt x="427070" y="33943"/>
                  <a:pt x="571229" y="198207"/>
                  <a:pt x="676999" y="227713"/>
                </a:cubicBezTo>
                <a:cubicBezTo>
                  <a:pt x="528257" y="334995"/>
                  <a:pt x="423046" y="379312"/>
                  <a:pt x="326672" y="455425"/>
                </a:cubicBezTo>
                <a:cubicBezTo>
                  <a:pt x="316318" y="401264"/>
                  <a:pt x="332001" y="389469"/>
                  <a:pt x="326672" y="341569"/>
                </a:cubicBezTo>
                <a:cubicBezTo>
                  <a:pt x="167969" y="347097"/>
                  <a:pt x="88995" y="320789"/>
                  <a:pt x="0" y="341569"/>
                </a:cubicBezTo>
                <a:cubicBezTo>
                  <a:pt x="-696" y="274483"/>
                  <a:pt x="2164" y="187582"/>
                  <a:pt x="0" y="11385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363887920">
                  <a:prstGeom prst="rightArrow">
                    <a:avLst>
                      <a:gd name="adj1" fmla="val 50000"/>
                      <a:gd name="adj2" fmla="val 7692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0987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546DB40-6A86-4A63-AD2A-021591A1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9737"/>
            <a:ext cx="7174551" cy="566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8897AE4-D317-44C3-B094-5BBD3E7EE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120" y="4458877"/>
            <a:ext cx="1695880" cy="2399123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CC502003-EBAD-4341-9008-3C940E55188A}"/>
              </a:ext>
            </a:extLst>
          </p:cNvPr>
          <p:cNvSpPr/>
          <p:nvPr/>
        </p:nvSpPr>
        <p:spPr>
          <a:xfrm>
            <a:off x="7871381" y="1338606"/>
            <a:ext cx="4230215" cy="3044858"/>
          </a:xfrm>
          <a:custGeom>
            <a:avLst/>
            <a:gdLst>
              <a:gd name="connsiteX0" fmla="*/ 3164455 w 4230215"/>
              <a:gd name="connsiteY0" fmla="*/ 3233609 h 3044858"/>
              <a:gd name="connsiteX1" fmla="*/ 2584299 w 4230215"/>
              <a:gd name="connsiteY1" fmla="*/ 3006928 h 3044858"/>
              <a:gd name="connsiteX2" fmla="*/ 320020 w 4230215"/>
              <a:gd name="connsiteY2" fmla="*/ 2327608 h 3044858"/>
              <a:gd name="connsiteX3" fmla="*/ 1281731 w 4230215"/>
              <a:gd name="connsiteY3" fmla="*/ 123157 h 3044858"/>
              <a:gd name="connsiteX4" fmla="*/ 3565062 w 4230215"/>
              <a:gd name="connsiteY4" fmla="*/ 414024 h 3044858"/>
              <a:gd name="connsiteX5" fmla="*/ 3322727 w 4230215"/>
              <a:gd name="connsiteY5" fmla="*/ 2772322 h 3044858"/>
              <a:gd name="connsiteX6" fmla="*/ 3164455 w 4230215"/>
              <a:gd name="connsiteY6" fmla="*/ 3233609 h 30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0215" h="3044858" fill="none" extrusionOk="0">
                <a:moveTo>
                  <a:pt x="3164455" y="3233609"/>
                </a:moveTo>
                <a:cubicBezTo>
                  <a:pt x="2942053" y="3128136"/>
                  <a:pt x="2797737" y="3081188"/>
                  <a:pt x="2584299" y="3006928"/>
                </a:cubicBezTo>
                <a:cubicBezTo>
                  <a:pt x="1816752" y="3290564"/>
                  <a:pt x="796393" y="2859208"/>
                  <a:pt x="320020" y="2327608"/>
                </a:cubicBezTo>
                <a:cubicBezTo>
                  <a:pt x="-431566" y="1445583"/>
                  <a:pt x="321329" y="456293"/>
                  <a:pt x="1281731" y="123157"/>
                </a:cubicBezTo>
                <a:cubicBezTo>
                  <a:pt x="2018611" y="-147314"/>
                  <a:pt x="2942542" y="62629"/>
                  <a:pt x="3565062" y="414024"/>
                </a:cubicBezTo>
                <a:cubicBezTo>
                  <a:pt x="4384124" y="1086575"/>
                  <a:pt x="4479359" y="2123628"/>
                  <a:pt x="3322727" y="2772322"/>
                </a:cubicBezTo>
                <a:cubicBezTo>
                  <a:pt x="3284255" y="2935668"/>
                  <a:pt x="3231435" y="3002641"/>
                  <a:pt x="3164455" y="3233609"/>
                </a:cubicBezTo>
                <a:close/>
              </a:path>
              <a:path w="4230215" h="3044858" stroke="0" extrusionOk="0">
                <a:moveTo>
                  <a:pt x="3164455" y="3233609"/>
                </a:moveTo>
                <a:cubicBezTo>
                  <a:pt x="2920858" y="3116525"/>
                  <a:pt x="2762723" y="3055854"/>
                  <a:pt x="2584299" y="3006928"/>
                </a:cubicBezTo>
                <a:cubicBezTo>
                  <a:pt x="1637185" y="3072612"/>
                  <a:pt x="704586" y="2789415"/>
                  <a:pt x="320020" y="2327608"/>
                </a:cubicBezTo>
                <a:cubicBezTo>
                  <a:pt x="-355770" y="1578132"/>
                  <a:pt x="73179" y="332184"/>
                  <a:pt x="1281731" y="123157"/>
                </a:cubicBezTo>
                <a:cubicBezTo>
                  <a:pt x="1945363" y="-114956"/>
                  <a:pt x="2982571" y="157009"/>
                  <a:pt x="3565062" y="414024"/>
                </a:cubicBezTo>
                <a:cubicBezTo>
                  <a:pt x="4531649" y="1288416"/>
                  <a:pt x="4391266" y="2232976"/>
                  <a:pt x="3322727" y="2772322"/>
                </a:cubicBezTo>
                <a:cubicBezTo>
                  <a:pt x="3287933" y="2866966"/>
                  <a:pt x="3209195" y="3051450"/>
                  <a:pt x="3164455" y="3233609"/>
                </a:cubicBez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24806"/>
                      <a:gd name="adj2" fmla="val 5619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je Šestosiječanjska diktatura? Prouči kako je podijeljena Kraljevina Jugoslavija.</a:t>
            </a:r>
          </a:p>
        </p:txBody>
      </p:sp>
    </p:spTree>
    <p:extLst>
      <p:ext uri="{BB962C8B-B14F-4D97-AF65-F5344CB8AC3E}">
        <p14:creationId xmlns:p14="http://schemas.microsoft.com/office/powerpoint/2010/main" xmlns="" val="331255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jagram toka: Poveznik 4">
            <a:extLst>
              <a:ext uri="{FF2B5EF4-FFF2-40B4-BE49-F238E27FC236}">
                <a16:creationId xmlns:a16="http://schemas.microsoft.com/office/drawing/2014/main" xmlns="" id="{131650B5-9EDE-47B5-9AEA-D0571D08801C}"/>
              </a:ext>
            </a:extLst>
          </p:cNvPr>
          <p:cNvSpPr/>
          <p:nvPr/>
        </p:nvSpPr>
        <p:spPr>
          <a:xfrm>
            <a:off x="2205872" y="3120271"/>
            <a:ext cx="4298624" cy="3016579"/>
          </a:xfrm>
          <a:custGeom>
            <a:avLst/>
            <a:gdLst>
              <a:gd name="connsiteX0" fmla="*/ 0 w 4298624"/>
              <a:gd name="connsiteY0" fmla="*/ 1508290 h 3016579"/>
              <a:gd name="connsiteX1" fmla="*/ 2149312 w 4298624"/>
              <a:gd name="connsiteY1" fmla="*/ 0 h 3016579"/>
              <a:gd name="connsiteX2" fmla="*/ 4298624 w 4298624"/>
              <a:gd name="connsiteY2" fmla="*/ 1508290 h 3016579"/>
              <a:gd name="connsiteX3" fmla="*/ 2149312 w 4298624"/>
              <a:gd name="connsiteY3" fmla="*/ 3016580 h 3016579"/>
              <a:gd name="connsiteX4" fmla="*/ 0 w 4298624"/>
              <a:gd name="connsiteY4" fmla="*/ 1508290 h 301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8624" h="3016579" fill="none" extrusionOk="0">
                <a:moveTo>
                  <a:pt x="0" y="1508290"/>
                </a:moveTo>
                <a:cubicBezTo>
                  <a:pt x="24161" y="618629"/>
                  <a:pt x="1290727" y="38144"/>
                  <a:pt x="2149312" y="0"/>
                </a:cubicBezTo>
                <a:cubicBezTo>
                  <a:pt x="3567268" y="46664"/>
                  <a:pt x="4232206" y="710113"/>
                  <a:pt x="4298624" y="1508290"/>
                </a:cubicBezTo>
                <a:cubicBezTo>
                  <a:pt x="4574231" y="2337768"/>
                  <a:pt x="3390740" y="3099009"/>
                  <a:pt x="2149312" y="3016580"/>
                </a:cubicBezTo>
                <a:cubicBezTo>
                  <a:pt x="1062144" y="3031736"/>
                  <a:pt x="-167328" y="2419092"/>
                  <a:pt x="0" y="1508290"/>
                </a:cubicBezTo>
                <a:close/>
              </a:path>
              <a:path w="4298624" h="3016579" stroke="0" extrusionOk="0">
                <a:moveTo>
                  <a:pt x="0" y="1508290"/>
                </a:moveTo>
                <a:cubicBezTo>
                  <a:pt x="-10661" y="713036"/>
                  <a:pt x="1070407" y="2551"/>
                  <a:pt x="2149312" y="0"/>
                </a:cubicBezTo>
                <a:cubicBezTo>
                  <a:pt x="3346587" y="-216570"/>
                  <a:pt x="4539426" y="633189"/>
                  <a:pt x="4298624" y="1508290"/>
                </a:cubicBezTo>
                <a:cubicBezTo>
                  <a:pt x="4146844" y="2370868"/>
                  <a:pt x="3427830" y="3027809"/>
                  <a:pt x="2149312" y="3016580"/>
                </a:cubicBezTo>
                <a:cubicBezTo>
                  <a:pt x="1004944" y="3081249"/>
                  <a:pt x="-62177" y="2323518"/>
                  <a:pt x="0" y="1508290"/>
                </a:cubicBezTo>
                <a:close/>
              </a:path>
            </a:pathLst>
          </a:custGeom>
          <a:solidFill>
            <a:srgbClr val="FF5050"/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Posljedice uvođenja Šestosiječanjske diktature</a:t>
            </a:r>
            <a:endParaRPr lang="hr-HR" sz="3200" dirty="0">
              <a:solidFill>
                <a:schemeClr val="tx1"/>
              </a:solidFill>
            </a:endParaRPr>
          </a:p>
          <a:p>
            <a:pPr algn="ctr"/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DC301836-C49F-4B97-8F43-79458377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20" y="4458877"/>
            <a:ext cx="1695880" cy="2399123"/>
          </a:xfrm>
          <a:prstGeom prst="rect">
            <a:avLst/>
          </a:prstGeom>
        </p:spPr>
      </p:pic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xmlns="" id="{4A5A2150-1BC7-4FCF-9115-16799E5968D4}"/>
              </a:ext>
            </a:extLst>
          </p:cNvPr>
          <p:cNvSpPr/>
          <p:nvPr/>
        </p:nvSpPr>
        <p:spPr>
          <a:xfrm>
            <a:off x="8489686" y="1414019"/>
            <a:ext cx="3702314" cy="3044858"/>
          </a:xfrm>
          <a:custGeom>
            <a:avLst/>
            <a:gdLst>
              <a:gd name="connsiteX0" fmla="*/ 2815647 w 3702314"/>
              <a:gd name="connsiteY0" fmla="*/ 3224200 h 3044858"/>
              <a:gd name="connsiteX1" fmla="*/ 2298704 w 3702314"/>
              <a:gd name="connsiteY1" fmla="*/ 2999695 h 3044858"/>
              <a:gd name="connsiteX2" fmla="*/ 206231 w 3702314"/>
              <a:gd name="connsiteY2" fmla="*/ 2220760 h 3044858"/>
              <a:gd name="connsiteX3" fmla="*/ 1079325 w 3702314"/>
              <a:gd name="connsiteY3" fmla="*/ 138646 h 3044858"/>
              <a:gd name="connsiteX4" fmla="*/ 3254040 w 3702314"/>
              <a:gd name="connsiteY4" fmla="*/ 529136 h 3044858"/>
              <a:gd name="connsiteX5" fmla="*/ 2939000 w 3702314"/>
              <a:gd name="connsiteY5" fmla="*/ 2754244 h 3044858"/>
              <a:gd name="connsiteX6" fmla="*/ 2815647 w 3702314"/>
              <a:gd name="connsiteY6" fmla="*/ 3224200 h 30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2314" h="3044858" fill="none" extrusionOk="0">
                <a:moveTo>
                  <a:pt x="2815647" y="3224200"/>
                </a:moveTo>
                <a:cubicBezTo>
                  <a:pt x="2657493" y="3179517"/>
                  <a:pt x="2459135" y="3073451"/>
                  <a:pt x="2298704" y="2999695"/>
                </a:cubicBezTo>
                <a:cubicBezTo>
                  <a:pt x="1526703" y="3246618"/>
                  <a:pt x="599305" y="2805441"/>
                  <a:pt x="206231" y="2220760"/>
                </a:cubicBezTo>
                <a:cubicBezTo>
                  <a:pt x="-353094" y="1346715"/>
                  <a:pt x="342353" y="467537"/>
                  <a:pt x="1079325" y="138646"/>
                </a:cubicBezTo>
                <a:cubicBezTo>
                  <a:pt x="1755931" y="-207196"/>
                  <a:pt x="2702865" y="101391"/>
                  <a:pt x="3254040" y="529136"/>
                </a:cubicBezTo>
                <a:cubicBezTo>
                  <a:pt x="3767708" y="1215411"/>
                  <a:pt x="3885684" y="2103374"/>
                  <a:pt x="2939000" y="2754244"/>
                </a:cubicBezTo>
                <a:cubicBezTo>
                  <a:pt x="2908720" y="2848474"/>
                  <a:pt x="2858794" y="3000275"/>
                  <a:pt x="2815647" y="3224200"/>
                </a:cubicBezTo>
                <a:close/>
              </a:path>
              <a:path w="3702314" h="3044858" stroke="0" extrusionOk="0">
                <a:moveTo>
                  <a:pt x="2815647" y="3224200"/>
                </a:moveTo>
                <a:cubicBezTo>
                  <a:pt x="2568633" y="3100631"/>
                  <a:pt x="2489011" y="3112342"/>
                  <a:pt x="2298704" y="2999695"/>
                </a:cubicBezTo>
                <a:cubicBezTo>
                  <a:pt x="1359570" y="3048580"/>
                  <a:pt x="587564" y="2836049"/>
                  <a:pt x="206231" y="2220760"/>
                </a:cubicBezTo>
                <a:cubicBezTo>
                  <a:pt x="-271368" y="1478888"/>
                  <a:pt x="98959" y="314401"/>
                  <a:pt x="1079325" y="138646"/>
                </a:cubicBezTo>
                <a:cubicBezTo>
                  <a:pt x="1730211" y="-143635"/>
                  <a:pt x="2748399" y="184516"/>
                  <a:pt x="3254040" y="529136"/>
                </a:cubicBezTo>
                <a:cubicBezTo>
                  <a:pt x="3957943" y="1248091"/>
                  <a:pt x="3579185" y="2318642"/>
                  <a:pt x="2939000" y="2754244"/>
                </a:cubicBezTo>
                <a:cubicBezTo>
                  <a:pt x="2898242" y="2958624"/>
                  <a:pt x="2852495" y="3043864"/>
                  <a:pt x="2815647" y="3224200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26051"/>
                      <a:gd name="adj2" fmla="val 558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Navedi posljedice uvođenja Šestosiječanjske diktature.</a:t>
            </a:r>
          </a:p>
        </p:txBody>
      </p:sp>
      <p:sp>
        <p:nvSpPr>
          <p:cNvPr id="14" name="Dijagram toka: Poveznik 13">
            <a:extLst>
              <a:ext uri="{FF2B5EF4-FFF2-40B4-BE49-F238E27FC236}">
                <a16:creationId xmlns:a16="http://schemas.microsoft.com/office/drawing/2014/main" xmlns="" id="{A7D07B7C-806F-44EE-BC7D-9EB7A5EC300C}"/>
              </a:ext>
            </a:extLst>
          </p:cNvPr>
          <p:cNvSpPr/>
          <p:nvPr/>
        </p:nvSpPr>
        <p:spPr>
          <a:xfrm>
            <a:off x="235669" y="1195631"/>
            <a:ext cx="2667788" cy="1924640"/>
          </a:xfrm>
          <a:custGeom>
            <a:avLst/>
            <a:gdLst>
              <a:gd name="connsiteX0" fmla="*/ 0 w 2667788"/>
              <a:gd name="connsiteY0" fmla="*/ 962320 h 1924640"/>
              <a:gd name="connsiteX1" fmla="*/ 1333894 w 2667788"/>
              <a:gd name="connsiteY1" fmla="*/ 0 h 1924640"/>
              <a:gd name="connsiteX2" fmla="*/ 2667788 w 2667788"/>
              <a:gd name="connsiteY2" fmla="*/ 962320 h 1924640"/>
              <a:gd name="connsiteX3" fmla="*/ 1333894 w 2667788"/>
              <a:gd name="connsiteY3" fmla="*/ 1924640 h 1924640"/>
              <a:gd name="connsiteX4" fmla="*/ 0 w 2667788"/>
              <a:gd name="connsiteY4" fmla="*/ 962320 h 192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788" h="1924640" fill="none" extrusionOk="0">
                <a:moveTo>
                  <a:pt x="0" y="962320"/>
                </a:moveTo>
                <a:cubicBezTo>
                  <a:pt x="67606" y="272318"/>
                  <a:pt x="763714" y="19337"/>
                  <a:pt x="1333894" y="0"/>
                </a:cubicBezTo>
                <a:cubicBezTo>
                  <a:pt x="2155774" y="17215"/>
                  <a:pt x="2615574" y="458225"/>
                  <a:pt x="2667788" y="962320"/>
                </a:cubicBezTo>
                <a:cubicBezTo>
                  <a:pt x="2833411" y="1491675"/>
                  <a:pt x="2170930" y="2076700"/>
                  <a:pt x="1333894" y="1924640"/>
                </a:cubicBezTo>
                <a:cubicBezTo>
                  <a:pt x="615958" y="1927486"/>
                  <a:pt x="-45959" y="1515163"/>
                  <a:pt x="0" y="962320"/>
                </a:cubicBezTo>
                <a:close/>
              </a:path>
              <a:path w="2667788" h="1924640" stroke="0" extrusionOk="0">
                <a:moveTo>
                  <a:pt x="0" y="962320"/>
                </a:moveTo>
                <a:cubicBezTo>
                  <a:pt x="-57004" y="632693"/>
                  <a:pt x="715099" y="2781"/>
                  <a:pt x="1333894" y="0"/>
                </a:cubicBezTo>
                <a:cubicBezTo>
                  <a:pt x="2075903" y="-112480"/>
                  <a:pt x="2779938" y="411240"/>
                  <a:pt x="2667788" y="962320"/>
                </a:cubicBezTo>
                <a:cubicBezTo>
                  <a:pt x="2632609" y="1500649"/>
                  <a:pt x="2232680" y="1944535"/>
                  <a:pt x="1333894" y="1924640"/>
                </a:cubicBezTo>
                <a:cubicBezTo>
                  <a:pt x="680468" y="2050847"/>
                  <a:pt x="-125072" y="1458033"/>
                  <a:pt x="0" y="962320"/>
                </a:cubicBezTo>
                <a:close/>
              </a:path>
            </a:pathLst>
          </a:custGeom>
          <a:solidFill>
            <a:srgbClr val="FF5050"/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Dijagram toka: Poveznik 14">
            <a:extLst>
              <a:ext uri="{FF2B5EF4-FFF2-40B4-BE49-F238E27FC236}">
                <a16:creationId xmlns:a16="http://schemas.microsoft.com/office/drawing/2014/main" xmlns="" id="{23FE47E6-B57E-4E7A-A26D-10E882D37290}"/>
              </a:ext>
            </a:extLst>
          </p:cNvPr>
          <p:cNvSpPr/>
          <p:nvPr/>
        </p:nvSpPr>
        <p:spPr>
          <a:xfrm>
            <a:off x="5535104" y="1414019"/>
            <a:ext cx="2667788" cy="1924640"/>
          </a:xfrm>
          <a:custGeom>
            <a:avLst/>
            <a:gdLst>
              <a:gd name="connsiteX0" fmla="*/ 0 w 2667788"/>
              <a:gd name="connsiteY0" fmla="*/ 962320 h 1924640"/>
              <a:gd name="connsiteX1" fmla="*/ 1333894 w 2667788"/>
              <a:gd name="connsiteY1" fmla="*/ 0 h 1924640"/>
              <a:gd name="connsiteX2" fmla="*/ 2667788 w 2667788"/>
              <a:gd name="connsiteY2" fmla="*/ 962320 h 1924640"/>
              <a:gd name="connsiteX3" fmla="*/ 1333894 w 2667788"/>
              <a:gd name="connsiteY3" fmla="*/ 1924640 h 1924640"/>
              <a:gd name="connsiteX4" fmla="*/ 0 w 2667788"/>
              <a:gd name="connsiteY4" fmla="*/ 962320 h 192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788" h="1924640" fill="none" extrusionOk="0">
                <a:moveTo>
                  <a:pt x="0" y="962320"/>
                </a:moveTo>
                <a:cubicBezTo>
                  <a:pt x="67606" y="272318"/>
                  <a:pt x="763714" y="19337"/>
                  <a:pt x="1333894" y="0"/>
                </a:cubicBezTo>
                <a:cubicBezTo>
                  <a:pt x="2155774" y="17215"/>
                  <a:pt x="2615574" y="458225"/>
                  <a:pt x="2667788" y="962320"/>
                </a:cubicBezTo>
                <a:cubicBezTo>
                  <a:pt x="2833411" y="1491675"/>
                  <a:pt x="2170930" y="2076700"/>
                  <a:pt x="1333894" y="1924640"/>
                </a:cubicBezTo>
                <a:cubicBezTo>
                  <a:pt x="615958" y="1927486"/>
                  <a:pt x="-45959" y="1515163"/>
                  <a:pt x="0" y="962320"/>
                </a:cubicBezTo>
                <a:close/>
              </a:path>
              <a:path w="2667788" h="1924640" stroke="0" extrusionOk="0">
                <a:moveTo>
                  <a:pt x="0" y="962320"/>
                </a:moveTo>
                <a:cubicBezTo>
                  <a:pt x="-57004" y="632693"/>
                  <a:pt x="715099" y="2781"/>
                  <a:pt x="1333894" y="0"/>
                </a:cubicBezTo>
                <a:cubicBezTo>
                  <a:pt x="2075903" y="-112480"/>
                  <a:pt x="2779938" y="411240"/>
                  <a:pt x="2667788" y="962320"/>
                </a:cubicBezTo>
                <a:cubicBezTo>
                  <a:pt x="2632609" y="1500649"/>
                  <a:pt x="2232680" y="1944535"/>
                  <a:pt x="1333894" y="1924640"/>
                </a:cubicBezTo>
                <a:cubicBezTo>
                  <a:pt x="680468" y="2050847"/>
                  <a:pt x="-125072" y="1458033"/>
                  <a:pt x="0" y="962320"/>
                </a:cubicBezTo>
                <a:close/>
              </a:path>
            </a:pathLst>
          </a:custGeom>
          <a:solidFill>
            <a:srgbClr val="FF5050"/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Dijagram toka: Poveznik 15">
            <a:extLst>
              <a:ext uri="{FF2B5EF4-FFF2-40B4-BE49-F238E27FC236}">
                <a16:creationId xmlns:a16="http://schemas.microsoft.com/office/drawing/2014/main" xmlns="" id="{57468C7D-7991-4A32-B3FD-1E4FA37188C3}"/>
              </a:ext>
            </a:extLst>
          </p:cNvPr>
          <p:cNvSpPr/>
          <p:nvPr/>
        </p:nvSpPr>
        <p:spPr>
          <a:xfrm>
            <a:off x="6647467" y="4760534"/>
            <a:ext cx="2667788" cy="1924640"/>
          </a:xfrm>
          <a:custGeom>
            <a:avLst/>
            <a:gdLst>
              <a:gd name="connsiteX0" fmla="*/ 0 w 2667788"/>
              <a:gd name="connsiteY0" fmla="*/ 962320 h 1924640"/>
              <a:gd name="connsiteX1" fmla="*/ 1333894 w 2667788"/>
              <a:gd name="connsiteY1" fmla="*/ 0 h 1924640"/>
              <a:gd name="connsiteX2" fmla="*/ 2667788 w 2667788"/>
              <a:gd name="connsiteY2" fmla="*/ 962320 h 1924640"/>
              <a:gd name="connsiteX3" fmla="*/ 1333894 w 2667788"/>
              <a:gd name="connsiteY3" fmla="*/ 1924640 h 1924640"/>
              <a:gd name="connsiteX4" fmla="*/ 0 w 2667788"/>
              <a:gd name="connsiteY4" fmla="*/ 962320 h 192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788" h="1924640" fill="none" extrusionOk="0">
                <a:moveTo>
                  <a:pt x="0" y="962320"/>
                </a:moveTo>
                <a:cubicBezTo>
                  <a:pt x="67606" y="272318"/>
                  <a:pt x="763714" y="19337"/>
                  <a:pt x="1333894" y="0"/>
                </a:cubicBezTo>
                <a:cubicBezTo>
                  <a:pt x="2155774" y="17215"/>
                  <a:pt x="2615574" y="458225"/>
                  <a:pt x="2667788" y="962320"/>
                </a:cubicBezTo>
                <a:cubicBezTo>
                  <a:pt x="2833411" y="1491675"/>
                  <a:pt x="2170930" y="2076700"/>
                  <a:pt x="1333894" y="1924640"/>
                </a:cubicBezTo>
                <a:cubicBezTo>
                  <a:pt x="615958" y="1927486"/>
                  <a:pt x="-45959" y="1515163"/>
                  <a:pt x="0" y="962320"/>
                </a:cubicBezTo>
                <a:close/>
              </a:path>
              <a:path w="2667788" h="1924640" stroke="0" extrusionOk="0">
                <a:moveTo>
                  <a:pt x="0" y="962320"/>
                </a:moveTo>
                <a:cubicBezTo>
                  <a:pt x="-57004" y="632693"/>
                  <a:pt x="715099" y="2781"/>
                  <a:pt x="1333894" y="0"/>
                </a:cubicBezTo>
                <a:cubicBezTo>
                  <a:pt x="2075903" y="-112480"/>
                  <a:pt x="2779938" y="411240"/>
                  <a:pt x="2667788" y="962320"/>
                </a:cubicBezTo>
                <a:cubicBezTo>
                  <a:pt x="2632609" y="1500649"/>
                  <a:pt x="2232680" y="1944535"/>
                  <a:pt x="1333894" y="1924640"/>
                </a:cubicBezTo>
                <a:cubicBezTo>
                  <a:pt x="680468" y="2050847"/>
                  <a:pt x="-125072" y="1458033"/>
                  <a:pt x="0" y="962320"/>
                </a:cubicBezTo>
                <a:close/>
              </a:path>
            </a:pathLst>
          </a:custGeom>
          <a:solidFill>
            <a:srgbClr val="FF5050"/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xmlns="" id="{6440CEC1-47C4-4E62-A1B6-D8C1E649024B}"/>
              </a:ext>
            </a:extLst>
          </p:cNvPr>
          <p:cNvSpPr/>
          <p:nvPr/>
        </p:nvSpPr>
        <p:spPr>
          <a:xfrm rot="13287078">
            <a:off x="1659117" y="3201577"/>
            <a:ext cx="1659117" cy="490194"/>
          </a:xfrm>
          <a:custGeom>
            <a:avLst/>
            <a:gdLst>
              <a:gd name="connsiteX0" fmla="*/ 0 w 1659117"/>
              <a:gd name="connsiteY0" fmla="*/ 122549 h 490194"/>
              <a:gd name="connsiteX1" fmla="*/ 414528 w 1659117"/>
              <a:gd name="connsiteY1" fmla="*/ 122549 h 490194"/>
              <a:gd name="connsiteX2" fmla="*/ 854697 w 1659117"/>
              <a:gd name="connsiteY2" fmla="*/ 122549 h 490194"/>
              <a:gd name="connsiteX3" fmla="*/ 1282045 w 1659117"/>
              <a:gd name="connsiteY3" fmla="*/ 122549 h 490194"/>
              <a:gd name="connsiteX4" fmla="*/ 1282045 w 1659117"/>
              <a:gd name="connsiteY4" fmla="*/ 0 h 490194"/>
              <a:gd name="connsiteX5" fmla="*/ 1659117 w 1659117"/>
              <a:gd name="connsiteY5" fmla="*/ 245097 h 490194"/>
              <a:gd name="connsiteX6" fmla="*/ 1282045 w 1659117"/>
              <a:gd name="connsiteY6" fmla="*/ 490194 h 490194"/>
              <a:gd name="connsiteX7" fmla="*/ 1282045 w 1659117"/>
              <a:gd name="connsiteY7" fmla="*/ 367646 h 490194"/>
              <a:gd name="connsiteX8" fmla="*/ 829056 w 1659117"/>
              <a:gd name="connsiteY8" fmla="*/ 367646 h 490194"/>
              <a:gd name="connsiteX9" fmla="*/ 388887 w 1659117"/>
              <a:gd name="connsiteY9" fmla="*/ 367646 h 490194"/>
              <a:gd name="connsiteX10" fmla="*/ 0 w 1659117"/>
              <a:gd name="connsiteY10" fmla="*/ 367646 h 490194"/>
              <a:gd name="connsiteX11" fmla="*/ 0 w 1659117"/>
              <a:gd name="connsiteY11" fmla="*/ 122549 h 49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9117" h="490194" fill="none" extrusionOk="0">
                <a:moveTo>
                  <a:pt x="0" y="122549"/>
                </a:moveTo>
                <a:cubicBezTo>
                  <a:pt x="173737" y="75712"/>
                  <a:pt x="250609" y="142497"/>
                  <a:pt x="414528" y="122549"/>
                </a:cubicBezTo>
                <a:cubicBezTo>
                  <a:pt x="578447" y="102601"/>
                  <a:pt x="711518" y="170157"/>
                  <a:pt x="854697" y="122549"/>
                </a:cubicBezTo>
                <a:cubicBezTo>
                  <a:pt x="997876" y="74941"/>
                  <a:pt x="1106459" y="155588"/>
                  <a:pt x="1282045" y="122549"/>
                </a:cubicBezTo>
                <a:cubicBezTo>
                  <a:pt x="1270458" y="97669"/>
                  <a:pt x="1288363" y="24533"/>
                  <a:pt x="1282045" y="0"/>
                </a:cubicBezTo>
                <a:cubicBezTo>
                  <a:pt x="1434407" y="66825"/>
                  <a:pt x="1543977" y="227834"/>
                  <a:pt x="1659117" y="245097"/>
                </a:cubicBezTo>
                <a:cubicBezTo>
                  <a:pt x="1576955" y="323819"/>
                  <a:pt x="1416111" y="354007"/>
                  <a:pt x="1282045" y="490194"/>
                </a:cubicBezTo>
                <a:cubicBezTo>
                  <a:pt x="1277930" y="441325"/>
                  <a:pt x="1295323" y="414223"/>
                  <a:pt x="1282045" y="367646"/>
                </a:cubicBezTo>
                <a:cubicBezTo>
                  <a:pt x="1081227" y="384764"/>
                  <a:pt x="952860" y="327737"/>
                  <a:pt x="829056" y="367646"/>
                </a:cubicBezTo>
                <a:cubicBezTo>
                  <a:pt x="705252" y="407555"/>
                  <a:pt x="520809" y="326099"/>
                  <a:pt x="388887" y="367646"/>
                </a:cubicBezTo>
                <a:cubicBezTo>
                  <a:pt x="256965" y="409193"/>
                  <a:pt x="144829" y="352533"/>
                  <a:pt x="0" y="367646"/>
                </a:cubicBezTo>
                <a:cubicBezTo>
                  <a:pt x="-16546" y="303677"/>
                  <a:pt x="26716" y="222392"/>
                  <a:pt x="0" y="122549"/>
                </a:cubicBezTo>
                <a:close/>
              </a:path>
              <a:path w="1659117" h="490194" stroke="0" extrusionOk="0">
                <a:moveTo>
                  <a:pt x="0" y="122549"/>
                </a:moveTo>
                <a:cubicBezTo>
                  <a:pt x="180791" y="94418"/>
                  <a:pt x="291879" y="169112"/>
                  <a:pt x="440169" y="122549"/>
                </a:cubicBezTo>
                <a:cubicBezTo>
                  <a:pt x="588459" y="75986"/>
                  <a:pt x="695816" y="163733"/>
                  <a:pt x="854697" y="122549"/>
                </a:cubicBezTo>
                <a:cubicBezTo>
                  <a:pt x="1013578" y="81365"/>
                  <a:pt x="1107813" y="139303"/>
                  <a:pt x="1282045" y="122549"/>
                </a:cubicBezTo>
                <a:cubicBezTo>
                  <a:pt x="1280407" y="66180"/>
                  <a:pt x="1295539" y="32848"/>
                  <a:pt x="1282045" y="0"/>
                </a:cubicBezTo>
                <a:cubicBezTo>
                  <a:pt x="1463431" y="112753"/>
                  <a:pt x="1529074" y="209121"/>
                  <a:pt x="1659117" y="245097"/>
                </a:cubicBezTo>
                <a:cubicBezTo>
                  <a:pt x="1541687" y="329465"/>
                  <a:pt x="1426341" y="336878"/>
                  <a:pt x="1282045" y="490194"/>
                </a:cubicBezTo>
                <a:cubicBezTo>
                  <a:pt x="1280911" y="445725"/>
                  <a:pt x="1292896" y="402305"/>
                  <a:pt x="1282045" y="367646"/>
                </a:cubicBezTo>
                <a:cubicBezTo>
                  <a:pt x="1178860" y="379317"/>
                  <a:pt x="1014516" y="362370"/>
                  <a:pt x="880338" y="367646"/>
                </a:cubicBezTo>
                <a:cubicBezTo>
                  <a:pt x="746160" y="372922"/>
                  <a:pt x="670253" y="336262"/>
                  <a:pt x="478630" y="367646"/>
                </a:cubicBezTo>
                <a:cubicBezTo>
                  <a:pt x="287007" y="399030"/>
                  <a:pt x="168651" y="363143"/>
                  <a:pt x="0" y="367646"/>
                </a:cubicBezTo>
                <a:cubicBezTo>
                  <a:pt x="-3978" y="311128"/>
                  <a:pt x="180" y="245026"/>
                  <a:pt x="0" y="12254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363887920">
                  <a:prstGeom prst="rightArrow">
                    <a:avLst>
                      <a:gd name="adj1" fmla="val 50000"/>
                      <a:gd name="adj2" fmla="val 7692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xmlns="" id="{A31AE1C3-63D5-4115-9D2D-9B6594F0D4E9}"/>
              </a:ext>
            </a:extLst>
          </p:cNvPr>
          <p:cNvSpPr/>
          <p:nvPr/>
        </p:nvSpPr>
        <p:spPr>
          <a:xfrm rot="18834222">
            <a:off x="5417696" y="3002934"/>
            <a:ext cx="1071386" cy="498626"/>
          </a:xfrm>
          <a:custGeom>
            <a:avLst/>
            <a:gdLst>
              <a:gd name="connsiteX0" fmla="*/ 0 w 1071386"/>
              <a:gd name="connsiteY0" fmla="*/ 124657 h 498626"/>
              <a:gd name="connsiteX1" fmla="*/ 330157 w 1071386"/>
              <a:gd name="connsiteY1" fmla="*/ 124657 h 498626"/>
              <a:gd name="connsiteX2" fmla="*/ 687828 w 1071386"/>
              <a:gd name="connsiteY2" fmla="*/ 124657 h 498626"/>
              <a:gd name="connsiteX3" fmla="*/ 687828 w 1071386"/>
              <a:gd name="connsiteY3" fmla="*/ 0 h 498626"/>
              <a:gd name="connsiteX4" fmla="*/ 1071386 w 1071386"/>
              <a:gd name="connsiteY4" fmla="*/ 249313 h 498626"/>
              <a:gd name="connsiteX5" fmla="*/ 687828 w 1071386"/>
              <a:gd name="connsiteY5" fmla="*/ 498626 h 498626"/>
              <a:gd name="connsiteX6" fmla="*/ 687828 w 1071386"/>
              <a:gd name="connsiteY6" fmla="*/ 373970 h 498626"/>
              <a:gd name="connsiteX7" fmla="*/ 364549 w 1071386"/>
              <a:gd name="connsiteY7" fmla="*/ 373970 h 498626"/>
              <a:gd name="connsiteX8" fmla="*/ 0 w 1071386"/>
              <a:gd name="connsiteY8" fmla="*/ 373970 h 498626"/>
              <a:gd name="connsiteX9" fmla="*/ 0 w 1071386"/>
              <a:gd name="connsiteY9" fmla="*/ 124657 h 4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1386" h="498626" fill="none" extrusionOk="0">
                <a:moveTo>
                  <a:pt x="0" y="124657"/>
                </a:moveTo>
                <a:cubicBezTo>
                  <a:pt x="93566" y="117732"/>
                  <a:pt x="249857" y="153662"/>
                  <a:pt x="330157" y="124657"/>
                </a:cubicBezTo>
                <a:cubicBezTo>
                  <a:pt x="410457" y="95652"/>
                  <a:pt x="544677" y="125579"/>
                  <a:pt x="687828" y="124657"/>
                </a:cubicBezTo>
                <a:cubicBezTo>
                  <a:pt x="678510" y="73280"/>
                  <a:pt x="699691" y="34073"/>
                  <a:pt x="687828" y="0"/>
                </a:cubicBezTo>
                <a:cubicBezTo>
                  <a:pt x="864261" y="90338"/>
                  <a:pt x="915267" y="190916"/>
                  <a:pt x="1071386" y="249313"/>
                </a:cubicBezTo>
                <a:cubicBezTo>
                  <a:pt x="901734" y="367931"/>
                  <a:pt x="851901" y="363471"/>
                  <a:pt x="687828" y="498626"/>
                </a:cubicBezTo>
                <a:cubicBezTo>
                  <a:pt x="679639" y="467942"/>
                  <a:pt x="691785" y="426283"/>
                  <a:pt x="687828" y="373970"/>
                </a:cubicBezTo>
                <a:cubicBezTo>
                  <a:pt x="538219" y="375980"/>
                  <a:pt x="509632" y="358386"/>
                  <a:pt x="364549" y="373970"/>
                </a:cubicBezTo>
                <a:cubicBezTo>
                  <a:pt x="219466" y="389554"/>
                  <a:pt x="131138" y="359303"/>
                  <a:pt x="0" y="373970"/>
                </a:cubicBezTo>
                <a:cubicBezTo>
                  <a:pt x="-9459" y="312408"/>
                  <a:pt x="17347" y="193933"/>
                  <a:pt x="0" y="124657"/>
                </a:cubicBezTo>
                <a:close/>
              </a:path>
              <a:path w="1071386" h="498626" stroke="0" extrusionOk="0">
                <a:moveTo>
                  <a:pt x="0" y="124657"/>
                </a:moveTo>
                <a:cubicBezTo>
                  <a:pt x="104717" y="95851"/>
                  <a:pt x="249419" y="160071"/>
                  <a:pt x="350792" y="124657"/>
                </a:cubicBezTo>
                <a:cubicBezTo>
                  <a:pt x="452165" y="89243"/>
                  <a:pt x="541385" y="157931"/>
                  <a:pt x="687828" y="124657"/>
                </a:cubicBezTo>
                <a:cubicBezTo>
                  <a:pt x="673254" y="64179"/>
                  <a:pt x="702492" y="51943"/>
                  <a:pt x="687828" y="0"/>
                </a:cubicBezTo>
                <a:cubicBezTo>
                  <a:pt x="888319" y="90250"/>
                  <a:pt x="941645" y="200134"/>
                  <a:pt x="1071386" y="249313"/>
                </a:cubicBezTo>
                <a:cubicBezTo>
                  <a:pt x="917743" y="363141"/>
                  <a:pt x="779884" y="377099"/>
                  <a:pt x="687828" y="498626"/>
                </a:cubicBezTo>
                <a:cubicBezTo>
                  <a:pt x="678634" y="455501"/>
                  <a:pt x="697524" y="434935"/>
                  <a:pt x="687828" y="373970"/>
                </a:cubicBezTo>
                <a:cubicBezTo>
                  <a:pt x="593188" y="385295"/>
                  <a:pt x="478917" y="368865"/>
                  <a:pt x="330157" y="373970"/>
                </a:cubicBezTo>
                <a:cubicBezTo>
                  <a:pt x="181397" y="379075"/>
                  <a:pt x="154832" y="337048"/>
                  <a:pt x="0" y="373970"/>
                </a:cubicBezTo>
                <a:cubicBezTo>
                  <a:pt x="-18599" y="282650"/>
                  <a:pt x="1864" y="215135"/>
                  <a:pt x="0" y="12465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363887920">
                  <a:prstGeom prst="rightArrow">
                    <a:avLst>
                      <a:gd name="adj1" fmla="val 50000"/>
                      <a:gd name="adj2" fmla="val 7692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Strelica: desno 18">
            <a:extLst>
              <a:ext uri="{FF2B5EF4-FFF2-40B4-BE49-F238E27FC236}">
                <a16:creationId xmlns:a16="http://schemas.microsoft.com/office/drawing/2014/main" xmlns="" id="{2E6EB141-1DA8-4286-A2C2-1A00E1E9F72D}"/>
              </a:ext>
            </a:extLst>
          </p:cNvPr>
          <p:cNvSpPr/>
          <p:nvPr/>
        </p:nvSpPr>
        <p:spPr>
          <a:xfrm rot="1651830">
            <a:off x="5817908" y="4949072"/>
            <a:ext cx="1659117" cy="490194"/>
          </a:xfrm>
          <a:custGeom>
            <a:avLst/>
            <a:gdLst>
              <a:gd name="connsiteX0" fmla="*/ 0 w 1659117"/>
              <a:gd name="connsiteY0" fmla="*/ 122549 h 490194"/>
              <a:gd name="connsiteX1" fmla="*/ 414528 w 1659117"/>
              <a:gd name="connsiteY1" fmla="*/ 122549 h 490194"/>
              <a:gd name="connsiteX2" fmla="*/ 854697 w 1659117"/>
              <a:gd name="connsiteY2" fmla="*/ 122549 h 490194"/>
              <a:gd name="connsiteX3" fmla="*/ 1282045 w 1659117"/>
              <a:gd name="connsiteY3" fmla="*/ 122549 h 490194"/>
              <a:gd name="connsiteX4" fmla="*/ 1282045 w 1659117"/>
              <a:gd name="connsiteY4" fmla="*/ 0 h 490194"/>
              <a:gd name="connsiteX5" fmla="*/ 1659117 w 1659117"/>
              <a:gd name="connsiteY5" fmla="*/ 245097 h 490194"/>
              <a:gd name="connsiteX6" fmla="*/ 1282045 w 1659117"/>
              <a:gd name="connsiteY6" fmla="*/ 490194 h 490194"/>
              <a:gd name="connsiteX7" fmla="*/ 1282045 w 1659117"/>
              <a:gd name="connsiteY7" fmla="*/ 367646 h 490194"/>
              <a:gd name="connsiteX8" fmla="*/ 829056 w 1659117"/>
              <a:gd name="connsiteY8" fmla="*/ 367646 h 490194"/>
              <a:gd name="connsiteX9" fmla="*/ 388887 w 1659117"/>
              <a:gd name="connsiteY9" fmla="*/ 367646 h 490194"/>
              <a:gd name="connsiteX10" fmla="*/ 0 w 1659117"/>
              <a:gd name="connsiteY10" fmla="*/ 367646 h 490194"/>
              <a:gd name="connsiteX11" fmla="*/ 0 w 1659117"/>
              <a:gd name="connsiteY11" fmla="*/ 122549 h 49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9117" h="490194" fill="none" extrusionOk="0">
                <a:moveTo>
                  <a:pt x="0" y="122549"/>
                </a:moveTo>
                <a:cubicBezTo>
                  <a:pt x="173737" y="75712"/>
                  <a:pt x="250609" y="142497"/>
                  <a:pt x="414528" y="122549"/>
                </a:cubicBezTo>
                <a:cubicBezTo>
                  <a:pt x="578447" y="102601"/>
                  <a:pt x="711518" y="170157"/>
                  <a:pt x="854697" y="122549"/>
                </a:cubicBezTo>
                <a:cubicBezTo>
                  <a:pt x="997876" y="74941"/>
                  <a:pt x="1106459" y="155588"/>
                  <a:pt x="1282045" y="122549"/>
                </a:cubicBezTo>
                <a:cubicBezTo>
                  <a:pt x="1270458" y="97669"/>
                  <a:pt x="1288363" y="24533"/>
                  <a:pt x="1282045" y="0"/>
                </a:cubicBezTo>
                <a:cubicBezTo>
                  <a:pt x="1434407" y="66825"/>
                  <a:pt x="1543977" y="227834"/>
                  <a:pt x="1659117" y="245097"/>
                </a:cubicBezTo>
                <a:cubicBezTo>
                  <a:pt x="1576955" y="323819"/>
                  <a:pt x="1416111" y="354007"/>
                  <a:pt x="1282045" y="490194"/>
                </a:cubicBezTo>
                <a:cubicBezTo>
                  <a:pt x="1277930" y="441325"/>
                  <a:pt x="1295323" y="414223"/>
                  <a:pt x="1282045" y="367646"/>
                </a:cubicBezTo>
                <a:cubicBezTo>
                  <a:pt x="1081227" y="384764"/>
                  <a:pt x="952860" y="327737"/>
                  <a:pt x="829056" y="367646"/>
                </a:cubicBezTo>
                <a:cubicBezTo>
                  <a:pt x="705252" y="407555"/>
                  <a:pt x="520809" y="326099"/>
                  <a:pt x="388887" y="367646"/>
                </a:cubicBezTo>
                <a:cubicBezTo>
                  <a:pt x="256965" y="409193"/>
                  <a:pt x="144829" y="352533"/>
                  <a:pt x="0" y="367646"/>
                </a:cubicBezTo>
                <a:cubicBezTo>
                  <a:pt x="-16546" y="303677"/>
                  <a:pt x="26716" y="222392"/>
                  <a:pt x="0" y="122549"/>
                </a:cubicBezTo>
                <a:close/>
              </a:path>
              <a:path w="1659117" h="490194" stroke="0" extrusionOk="0">
                <a:moveTo>
                  <a:pt x="0" y="122549"/>
                </a:moveTo>
                <a:cubicBezTo>
                  <a:pt x="180791" y="94418"/>
                  <a:pt x="291879" y="169112"/>
                  <a:pt x="440169" y="122549"/>
                </a:cubicBezTo>
                <a:cubicBezTo>
                  <a:pt x="588459" y="75986"/>
                  <a:pt x="695816" y="163733"/>
                  <a:pt x="854697" y="122549"/>
                </a:cubicBezTo>
                <a:cubicBezTo>
                  <a:pt x="1013578" y="81365"/>
                  <a:pt x="1107813" y="139303"/>
                  <a:pt x="1282045" y="122549"/>
                </a:cubicBezTo>
                <a:cubicBezTo>
                  <a:pt x="1280407" y="66180"/>
                  <a:pt x="1295539" y="32848"/>
                  <a:pt x="1282045" y="0"/>
                </a:cubicBezTo>
                <a:cubicBezTo>
                  <a:pt x="1463431" y="112753"/>
                  <a:pt x="1529074" y="209121"/>
                  <a:pt x="1659117" y="245097"/>
                </a:cubicBezTo>
                <a:cubicBezTo>
                  <a:pt x="1541687" y="329465"/>
                  <a:pt x="1426341" y="336878"/>
                  <a:pt x="1282045" y="490194"/>
                </a:cubicBezTo>
                <a:cubicBezTo>
                  <a:pt x="1280911" y="445725"/>
                  <a:pt x="1292896" y="402305"/>
                  <a:pt x="1282045" y="367646"/>
                </a:cubicBezTo>
                <a:cubicBezTo>
                  <a:pt x="1178860" y="379317"/>
                  <a:pt x="1014516" y="362370"/>
                  <a:pt x="880338" y="367646"/>
                </a:cubicBezTo>
                <a:cubicBezTo>
                  <a:pt x="746160" y="372922"/>
                  <a:pt x="670253" y="336262"/>
                  <a:pt x="478630" y="367646"/>
                </a:cubicBezTo>
                <a:cubicBezTo>
                  <a:pt x="287007" y="399030"/>
                  <a:pt x="168651" y="363143"/>
                  <a:pt x="0" y="367646"/>
                </a:cubicBezTo>
                <a:cubicBezTo>
                  <a:pt x="-3978" y="311128"/>
                  <a:pt x="180" y="245026"/>
                  <a:pt x="0" y="12254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363887920">
                  <a:prstGeom prst="rightArrow">
                    <a:avLst>
                      <a:gd name="adj1" fmla="val 50000"/>
                      <a:gd name="adj2" fmla="val 7692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8535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671C8DB-7EA1-4F65-93CD-63A70DADA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113" y="4326901"/>
            <a:ext cx="1695880" cy="239912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2EA54D8-F44F-4B92-A8BF-5EAD3506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97" y="1338606"/>
            <a:ext cx="7786540" cy="50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xmlns="" id="{56C04CF0-BB99-474E-9562-F746B28AE1E6}"/>
              </a:ext>
            </a:extLst>
          </p:cNvPr>
          <p:cNvSpPr/>
          <p:nvPr/>
        </p:nvSpPr>
        <p:spPr>
          <a:xfrm>
            <a:off x="8943330" y="1338606"/>
            <a:ext cx="2498103" cy="3195687"/>
          </a:xfrm>
          <a:custGeom>
            <a:avLst/>
            <a:gdLst>
              <a:gd name="connsiteX0" fmla="*/ 662172 w 2498103"/>
              <a:gd name="connsiteY0" fmla="*/ 3437952 h 3195687"/>
              <a:gd name="connsiteX1" fmla="*/ 565200 w 2498103"/>
              <a:gd name="connsiteY1" fmla="*/ 2934932 h 3195687"/>
              <a:gd name="connsiteX2" fmla="*/ 60820 w 2498103"/>
              <a:gd name="connsiteY2" fmla="*/ 1105315 h 3195687"/>
              <a:gd name="connsiteX3" fmla="*/ 1727030 w 2498103"/>
              <a:gd name="connsiteY3" fmla="*/ 121622 h 3195687"/>
              <a:gd name="connsiteX4" fmla="*/ 2477093 w 2498103"/>
              <a:gd name="connsiteY4" fmla="*/ 1889682 h 3195687"/>
              <a:gd name="connsiteX5" fmla="*/ 1006540 w 2498103"/>
              <a:gd name="connsiteY5" fmla="*/ 3165283 h 3195687"/>
              <a:gd name="connsiteX6" fmla="*/ 662172 w 2498103"/>
              <a:gd name="connsiteY6" fmla="*/ 3437952 h 319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8103" h="3195687" fill="none" extrusionOk="0">
                <a:moveTo>
                  <a:pt x="662172" y="3437952"/>
                </a:moveTo>
                <a:cubicBezTo>
                  <a:pt x="622178" y="3319888"/>
                  <a:pt x="600327" y="3111334"/>
                  <a:pt x="565200" y="2934932"/>
                </a:cubicBezTo>
                <a:cubicBezTo>
                  <a:pt x="161227" y="2625131"/>
                  <a:pt x="-114873" y="1637166"/>
                  <a:pt x="60820" y="1105315"/>
                </a:cubicBezTo>
                <a:cubicBezTo>
                  <a:pt x="174654" y="67017"/>
                  <a:pt x="1179831" y="-253998"/>
                  <a:pt x="1727030" y="121622"/>
                </a:cubicBezTo>
                <a:cubicBezTo>
                  <a:pt x="2215857" y="361987"/>
                  <a:pt x="2558422" y="1323028"/>
                  <a:pt x="2477093" y="1889682"/>
                </a:cubicBezTo>
                <a:cubicBezTo>
                  <a:pt x="2183778" y="2774435"/>
                  <a:pt x="1750392" y="3226980"/>
                  <a:pt x="1006540" y="3165283"/>
                </a:cubicBezTo>
                <a:cubicBezTo>
                  <a:pt x="908655" y="3230767"/>
                  <a:pt x="742635" y="3363097"/>
                  <a:pt x="662172" y="3437952"/>
                </a:cubicBezTo>
                <a:close/>
              </a:path>
              <a:path w="2498103" h="3195687" stroke="0" extrusionOk="0">
                <a:moveTo>
                  <a:pt x="662172" y="3437952"/>
                </a:moveTo>
                <a:cubicBezTo>
                  <a:pt x="645677" y="3229507"/>
                  <a:pt x="604037" y="3091807"/>
                  <a:pt x="565200" y="2934932"/>
                </a:cubicBezTo>
                <a:cubicBezTo>
                  <a:pt x="-13630" y="2417496"/>
                  <a:pt x="-139418" y="1765291"/>
                  <a:pt x="60820" y="1105315"/>
                </a:cubicBezTo>
                <a:cubicBezTo>
                  <a:pt x="312692" y="337510"/>
                  <a:pt x="1042486" y="-336981"/>
                  <a:pt x="1727030" y="121622"/>
                </a:cubicBezTo>
                <a:cubicBezTo>
                  <a:pt x="2092513" y="411444"/>
                  <a:pt x="2588176" y="1165044"/>
                  <a:pt x="2477093" y="1889682"/>
                </a:cubicBezTo>
                <a:cubicBezTo>
                  <a:pt x="2346824" y="2822742"/>
                  <a:pt x="1600485" y="3370887"/>
                  <a:pt x="1006540" y="3165283"/>
                </a:cubicBezTo>
                <a:cubicBezTo>
                  <a:pt x="841195" y="3295641"/>
                  <a:pt x="730730" y="3373777"/>
                  <a:pt x="662172" y="3437952"/>
                </a:cubicBez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23493"/>
                      <a:gd name="adj2" fmla="val 5758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i="0" dirty="0">
                <a:solidFill>
                  <a:schemeClr val="tx1"/>
                </a:solidFill>
              </a:rPr>
              <a:t>Prouči koji su samostalni, a koji zajednički poslovi prema sporazumu</a:t>
            </a:r>
            <a:r>
              <a:rPr lang="hr-H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2347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60A6FC-7898-42A2-81FC-7700E6A11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28442" y="4590854"/>
            <a:ext cx="1602589" cy="2267146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03E29D37-A56A-48B6-83CF-9BD917CB44F6}"/>
              </a:ext>
            </a:extLst>
          </p:cNvPr>
          <p:cNvSpPr/>
          <p:nvPr/>
        </p:nvSpPr>
        <p:spPr>
          <a:xfrm>
            <a:off x="7805395" y="4590854"/>
            <a:ext cx="3780149" cy="2149312"/>
          </a:xfrm>
          <a:custGeom>
            <a:avLst/>
            <a:gdLst>
              <a:gd name="connsiteX0" fmla="*/ -582823 w 3780149"/>
              <a:gd name="connsiteY0" fmla="*/ 512998 h 2149312"/>
              <a:gd name="connsiteX1" fmla="*/ -123292 w 3780149"/>
              <a:gd name="connsiteY1" fmla="*/ 502549 h 2149312"/>
              <a:gd name="connsiteX2" fmla="*/ 300891 w 3780149"/>
              <a:gd name="connsiteY2" fmla="*/ 492903 h 2149312"/>
              <a:gd name="connsiteX3" fmla="*/ 2206399 w 3780149"/>
              <a:gd name="connsiteY3" fmla="*/ 15157 h 2149312"/>
              <a:gd name="connsiteX4" fmla="*/ 3638500 w 3780149"/>
              <a:gd name="connsiteY4" fmla="*/ 1482843 h 2149312"/>
              <a:gd name="connsiteX5" fmla="*/ 1708036 w 3780149"/>
              <a:gd name="connsiteY5" fmla="*/ 2144317 h 2149312"/>
              <a:gd name="connsiteX6" fmla="*/ 33322 w 3780149"/>
              <a:gd name="connsiteY6" fmla="*/ 873750 h 2149312"/>
              <a:gd name="connsiteX7" fmla="*/ -268589 w 3780149"/>
              <a:gd name="connsiteY7" fmla="*/ 696982 h 2149312"/>
              <a:gd name="connsiteX8" fmla="*/ -582823 w 3780149"/>
              <a:gd name="connsiteY8" fmla="*/ 512998 h 214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0149" h="2149312" fill="none" extrusionOk="0">
                <a:moveTo>
                  <a:pt x="-582823" y="512998"/>
                </a:moveTo>
                <a:cubicBezTo>
                  <a:pt x="-431679" y="527496"/>
                  <a:pt x="-272886" y="497137"/>
                  <a:pt x="-123292" y="502549"/>
                </a:cubicBezTo>
                <a:cubicBezTo>
                  <a:pt x="26302" y="507960"/>
                  <a:pt x="135707" y="507868"/>
                  <a:pt x="300891" y="492903"/>
                </a:cubicBezTo>
                <a:cubicBezTo>
                  <a:pt x="811645" y="221825"/>
                  <a:pt x="1533053" y="-116331"/>
                  <a:pt x="2206399" y="15157"/>
                </a:cubicBezTo>
                <a:cubicBezTo>
                  <a:pt x="3414008" y="-10764"/>
                  <a:pt x="4164052" y="994504"/>
                  <a:pt x="3638500" y="1482843"/>
                </a:cubicBezTo>
                <a:cubicBezTo>
                  <a:pt x="3270295" y="1838283"/>
                  <a:pt x="2500598" y="2136753"/>
                  <a:pt x="1708036" y="2144317"/>
                </a:cubicBezTo>
                <a:cubicBezTo>
                  <a:pt x="507686" y="2109764"/>
                  <a:pt x="-264235" y="1577400"/>
                  <a:pt x="33322" y="873750"/>
                </a:cubicBezTo>
                <a:cubicBezTo>
                  <a:pt x="-92888" y="804164"/>
                  <a:pt x="-149047" y="753807"/>
                  <a:pt x="-268589" y="696982"/>
                </a:cubicBezTo>
                <a:cubicBezTo>
                  <a:pt x="-388131" y="640156"/>
                  <a:pt x="-466991" y="601720"/>
                  <a:pt x="-582823" y="512998"/>
                </a:cubicBezTo>
                <a:close/>
              </a:path>
              <a:path w="3780149" h="2149312" stroke="0" extrusionOk="0">
                <a:moveTo>
                  <a:pt x="-582823" y="512998"/>
                </a:moveTo>
                <a:cubicBezTo>
                  <a:pt x="-410290" y="489179"/>
                  <a:pt x="-253443" y="508108"/>
                  <a:pt x="-167477" y="503553"/>
                </a:cubicBezTo>
                <a:cubicBezTo>
                  <a:pt x="-81511" y="498998"/>
                  <a:pt x="169151" y="503351"/>
                  <a:pt x="300891" y="492903"/>
                </a:cubicBezTo>
                <a:cubicBezTo>
                  <a:pt x="701060" y="81007"/>
                  <a:pt x="1448301" y="-35998"/>
                  <a:pt x="2206399" y="15157"/>
                </a:cubicBezTo>
                <a:cubicBezTo>
                  <a:pt x="3357142" y="84509"/>
                  <a:pt x="3924517" y="921829"/>
                  <a:pt x="3638500" y="1482843"/>
                </a:cubicBezTo>
                <a:cubicBezTo>
                  <a:pt x="3134615" y="1942753"/>
                  <a:pt x="2497027" y="2158221"/>
                  <a:pt x="1708036" y="2144317"/>
                </a:cubicBezTo>
                <a:cubicBezTo>
                  <a:pt x="695000" y="2194621"/>
                  <a:pt x="-285631" y="1458439"/>
                  <a:pt x="33322" y="873750"/>
                </a:cubicBezTo>
                <a:cubicBezTo>
                  <a:pt x="-105495" y="804960"/>
                  <a:pt x="-119823" y="784415"/>
                  <a:pt x="-256266" y="704197"/>
                </a:cubicBezTo>
                <a:cubicBezTo>
                  <a:pt x="-392709" y="623979"/>
                  <a:pt x="-470498" y="561565"/>
                  <a:pt x="-582823" y="512998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-65418"/>
                      <a:gd name="adj2" fmla="val -2613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Ispuni lentu vremena </a:t>
            </a: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stvaranju Kraljevstva SHS do 1939. godine.</a:t>
            </a:r>
          </a:p>
          <a:p>
            <a:pPr algn="ctr"/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AF7A04D7-D122-434E-A692-5DF846FE4AAC}"/>
              </a:ext>
            </a:extLst>
          </p:cNvPr>
          <p:cNvSpPr/>
          <p:nvPr/>
        </p:nvSpPr>
        <p:spPr>
          <a:xfrm>
            <a:off x="202678" y="2564081"/>
            <a:ext cx="11989322" cy="471340"/>
          </a:xfrm>
          <a:custGeom>
            <a:avLst/>
            <a:gdLst>
              <a:gd name="connsiteX0" fmla="*/ 0 w 11989322"/>
              <a:gd name="connsiteY0" fmla="*/ 98981 h 471340"/>
              <a:gd name="connsiteX1" fmla="*/ 675865 w 11989322"/>
              <a:gd name="connsiteY1" fmla="*/ 98981 h 471340"/>
              <a:gd name="connsiteX2" fmla="*/ 1581524 w 11989322"/>
              <a:gd name="connsiteY2" fmla="*/ 98981 h 471340"/>
              <a:gd name="connsiteX3" fmla="*/ 1912697 w 11989322"/>
              <a:gd name="connsiteY3" fmla="*/ 98981 h 471340"/>
              <a:gd name="connsiteX4" fmla="*/ 2358768 w 11989322"/>
              <a:gd name="connsiteY4" fmla="*/ 98981 h 471340"/>
              <a:gd name="connsiteX5" fmla="*/ 3034633 w 11989322"/>
              <a:gd name="connsiteY5" fmla="*/ 98981 h 471340"/>
              <a:gd name="connsiteX6" fmla="*/ 3825395 w 11989322"/>
              <a:gd name="connsiteY6" fmla="*/ 98981 h 471340"/>
              <a:gd name="connsiteX7" fmla="*/ 4386363 w 11989322"/>
              <a:gd name="connsiteY7" fmla="*/ 98981 h 471340"/>
              <a:gd name="connsiteX8" fmla="*/ 5177125 w 11989322"/>
              <a:gd name="connsiteY8" fmla="*/ 98981 h 471340"/>
              <a:gd name="connsiteX9" fmla="*/ 5738092 w 11989322"/>
              <a:gd name="connsiteY9" fmla="*/ 98981 h 471340"/>
              <a:gd name="connsiteX10" fmla="*/ 6413957 w 11989322"/>
              <a:gd name="connsiteY10" fmla="*/ 98981 h 471340"/>
              <a:gd name="connsiteX11" fmla="*/ 6974925 w 11989322"/>
              <a:gd name="connsiteY11" fmla="*/ 98981 h 471340"/>
              <a:gd name="connsiteX12" fmla="*/ 7880584 w 11989322"/>
              <a:gd name="connsiteY12" fmla="*/ 98981 h 471340"/>
              <a:gd name="connsiteX13" fmla="*/ 8326655 w 11989322"/>
              <a:gd name="connsiteY13" fmla="*/ 98981 h 471340"/>
              <a:gd name="connsiteX14" fmla="*/ 8772725 w 11989322"/>
              <a:gd name="connsiteY14" fmla="*/ 98981 h 471340"/>
              <a:gd name="connsiteX15" fmla="*/ 9678384 w 11989322"/>
              <a:gd name="connsiteY15" fmla="*/ 98981 h 471340"/>
              <a:gd name="connsiteX16" fmla="*/ 10124455 w 11989322"/>
              <a:gd name="connsiteY16" fmla="*/ 98981 h 471340"/>
              <a:gd name="connsiteX17" fmla="*/ 10800320 w 11989322"/>
              <a:gd name="connsiteY17" fmla="*/ 98981 h 471340"/>
              <a:gd name="connsiteX18" fmla="*/ 11489702 w 11989322"/>
              <a:gd name="connsiteY18" fmla="*/ 98981 h 471340"/>
              <a:gd name="connsiteX19" fmla="*/ 11489702 w 11989322"/>
              <a:gd name="connsiteY19" fmla="*/ 0 h 471340"/>
              <a:gd name="connsiteX20" fmla="*/ 11989322 w 11989322"/>
              <a:gd name="connsiteY20" fmla="*/ 235670 h 471340"/>
              <a:gd name="connsiteX21" fmla="*/ 11489702 w 11989322"/>
              <a:gd name="connsiteY21" fmla="*/ 471340 h 471340"/>
              <a:gd name="connsiteX22" fmla="*/ 11489702 w 11989322"/>
              <a:gd name="connsiteY22" fmla="*/ 372359 h 471340"/>
              <a:gd name="connsiteX23" fmla="*/ 11158528 w 11989322"/>
              <a:gd name="connsiteY23" fmla="*/ 372359 h 471340"/>
              <a:gd name="connsiteX24" fmla="*/ 10252869 w 11989322"/>
              <a:gd name="connsiteY24" fmla="*/ 372359 h 471340"/>
              <a:gd name="connsiteX25" fmla="*/ 9806799 w 11989322"/>
              <a:gd name="connsiteY25" fmla="*/ 372359 h 471340"/>
              <a:gd name="connsiteX26" fmla="*/ 9130934 w 11989322"/>
              <a:gd name="connsiteY26" fmla="*/ 372359 h 471340"/>
              <a:gd name="connsiteX27" fmla="*/ 8684863 w 11989322"/>
              <a:gd name="connsiteY27" fmla="*/ 372359 h 471340"/>
              <a:gd name="connsiteX28" fmla="*/ 8238792 w 11989322"/>
              <a:gd name="connsiteY28" fmla="*/ 372359 h 471340"/>
              <a:gd name="connsiteX29" fmla="*/ 7792721 w 11989322"/>
              <a:gd name="connsiteY29" fmla="*/ 372359 h 471340"/>
              <a:gd name="connsiteX30" fmla="*/ 7116857 w 11989322"/>
              <a:gd name="connsiteY30" fmla="*/ 372359 h 471340"/>
              <a:gd name="connsiteX31" fmla="*/ 6670786 w 11989322"/>
              <a:gd name="connsiteY31" fmla="*/ 372359 h 471340"/>
              <a:gd name="connsiteX32" fmla="*/ 6224715 w 11989322"/>
              <a:gd name="connsiteY32" fmla="*/ 372359 h 471340"/>
              <a:gd name="connsiteX33" fmla="*/ 5319056 w 11989322"/>
              <a:gd name="connsiteY33" fmla="*/ 372359 h 471340"/>
              <a:gd name="connsiteX34" fmla="*/ 4758088 w 11989322"/>
              <a:gd name="connsiteY34" fmla="*/ 372359 h 471340"/>
              <a:gd name="connsiteX35" fmla="*/ 4426915 w 11989322"/>
              <a:gd name="connsiteY35" fmla="*/ 372359 h 471340"/>
              <a:gd name="connsiteX36" fmla="*/ 4095741 w 11989322"/>
              <a:gd name="connsiteY36" fmla="*/ 372359 h 471340"/>
              <a:gd name="connsiteX37" fmla="*/ 3419876 w 11989322"/>
              <a:gd name="connsiteY37" fmla="*/ 372359 h 471340"/>
              <a:gd name="connsiteX38" fmla="*/ 2629114 w 11989322"/>
              <a:gd name="connsiteY38" fmla="*/ 372359 h 471340"/>
              <a:gd name="connsiteX39" fmla="*/ 2183043 w 11989322"/>
              <a:gd name="connsiteY39" fmla="*/ 372359 h 471340"/>
              <a:gd name="connsiteX40" fmla="*/ 1622076 w 11989322"/>
              <a:gd name="connsiteY40" fmla="*/ 372359 h 471340"/>
              <a:gd name="connsiteX41" fmla="*/ 1290902 w 11989322"/>
              <a:gd name="connsiteY41" fmla="*/ 372359 h 471340"/>
              <a:gd name="connsiteX42" fmla="*/ 844831 w 11989322"/>
              <a:gd name="connsiteY42" fmla="*/ 372359 h 471340"/>
              <a:gd name="connsiteX43" fmla="*/ 0 w 11989322"/>
              <a:gd name="connsiteY43" fmla="*/ 372359 h 471340"/>
              <a:gd name="connsiteX44" fmla="*/ 0 w 11989322"/>
              <a:gd name="connsiteY44" fmla="*/ 98981 h 47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989322" h="471340" fill="none" extrusionOk="0">
                <a:moveTo>
                  <a:pt x="0" y="98981"/>
                </a:moveTo>
                <a:cubicBezTo>
                  <a:pt x="152430" y="86590"/>
                  <a:pt x="411380" y="68095"/>
                  <a:pt x="675865" y="98981"/>
                </a:cubicBezTo>
                <a:cubicBezTo>
                  <a:pt x="940350" y="129867"/>
                  <a:pt x="1336163" y="71303"/>
                  <a:pt x="1581524" y="98981"/>
                </a:cubicBezTo>
                <a:cubicBezTo>
                  <a:pt x="1826885" y="126659"/>
                  <a:pt x="1770498" y="109411"/>
                  <a:pt x="1912697" y="98981"/>
                </a:cubicBezTo>
                <a:cubicBezTo>
                  <a:pt x="2054896" y="88551"/>
                  <a:pt x="2142367" y="77447"/>
                  <a:pt x="2358768" y="98981"/>
                </a:cubicBezTo>
                <a:cubicBezTo>
                  <a:pt x="2575169" y="120515"/>
                  <a:pt x="2883817" y="130986"/>
                  <a:pt x="3034633" y="98981"/>
                </a:cubicBezTo>
                <a:cubicBezTo>
                  <a:pt x="3185449" y="66976"/>
                  <a:pt x="3653521" y="127537"/>
                  <a:pt x="3825395" y="98981"/>
                </a:cubicBezTo>
                <a:cubicBezTo>
                  <a:pt x="3997269" y="70425"/>
                  <a:pt x="4143011" y="93654"/>
                  <a:pt x="4386363" y="98981"/>
                </a:cubicBezTo>
                <a:cubicBezTo>
                  <a:pt x="4629715" y="104308"/>
                  <a:pt x="4867110" y="104436"/>
                  <a:pt x="5177125" y="98981"/>
                </a:cubicBezTo>
                <a:cubicBezTo>
                  <a:pt x="5487140" y="93526"/>
                  <a:pt x="5563413" y="125544"/>
                  <a:pt x="5738092" y="98981"/>
                </a:cubicBezTo>
                <a:cubicBezTo>
                  <a:pt x="5912771" y="72418"/>
                  <a:pt x="6138562" y="90768"/>
                  <a:pt x="6413957" y="98981"/>
                </a:cubicBezTo>
                <a:cubicBezTo>
                  <a:pt x="6689353" y="107194"/>
                  <a:pt x="6713021" y="77991"/>
                  <a:pt x="6974925" y="98981"/>
                </a:cubicBezTo>
                <a:cubicBezTo>
                  <a:pt x="7236829" y="119971"/>
                  <a:pt x="7447804" y="72052"/>
                  <a:pt x="7880584" y="98981"/>
                </a:cubicBezTo>
                <a:cubicBezTo>
                  <a:pt x="8313364" y="125910"/>
                  <a:pt x="8104358" y="79200"/>
                  <a:pt x="8326655" y="98981"/>
                </a:cubicBezTo>
                <a:cubicBezTo>
                  <a:pt x="8548952" y="118762"/>
                  <a:pt x="8571302" y="97018"/>
                  <a:pt x="8772725" y="98981"/>
                </a:cubicBezTo>
                <a:cubicBezTo>
                  <a:pt x="8974148" y="100945"/>
                  <a:pt x="9345243" y="115508"/>
                  <a:pt x="9678384" y="98981"/>
                </a:cubicBezTo>
                <a:cubicBezTo>
                  <a:pt x="10011525" y="82454"/>
                  <a:pt x="9955875" y="90546"/>
                  <a:pt x="10124455" y="98981"/>
                </a:cubicBezTo>
                <a:cubicBezTo>
                  <a:pt x="10293035" y="107416"/>
                  <a:pt x="10602631" y="125311"/>
                  <a:pt x="10800320" y="98981"/>
                </a:cubicBezTo>
                <a:cubicBezTo>
                  <a:pt x="10998010" y="72651"/>
                  <a:pt x="11195167" y="77491"/>
                  <a:pt x="11489702" y="98981"/>
                </a:cubicBezTo>
                <a:cubicBezTo>
                  <a:pt x="11486972" y="55913"/>
                  <a:pt x="11485100" y="35575"/>
                  <a:pt x="11489702" y="0"/>
                </a:cubicBezTo>
                <a:cubicBezTo>
                  <a:pt x="11685158" y="88040"/>
                  <a:pt x="11816593" y="163762"/>
                  <a:pt x="11989322" y="235670"/>
                </a:cubicBezTo>
                <a:cubicBezTo>
                  <a:pt x="11816442" y="315673"/>
                  <a:pt x="11736143" y="351827"/>
                  <a:pt x="11489702" y="471340"/>
                </a:cubicBezTo>
                <a:cubicBezTo>
                  <a:pt x="11486143" y="450489"/>
                  <a:pt x="11485111" y="415685"/>
                  <a:pt x="11489702" y="372359"/>
                </a:cubicBezTo>
                <a:cubicBezTo>
                  <a:pt x="11393540" y="365826"/>
                  <a:pt x="11303009" y="381934"/>
                  <a:pt x="11158528" y="372359"/>
                </a:cubicBezTo>
                <a:cubicBezTo>
                  <a:pt x="11014047" y="362784"/>
                  <a:pt x="10473140" y="371459"/>
                  <a:pt x="10252869" y="372359"/>
                </a:cubicBezTo>
                <a:cubicBezTo>
                  <a:pt x="10032598" y="373259"/>
                  <a:pt x="9923135" y="390675"/>
                  <a:pt x="9806799" y="372359"/>
                </a:cubicBezTo>
                <a:cubicBezTo>
                  <a:pt x="9690463" y="354044"/>
                  <a:pt x="9367281" y="340592"/>
                  <a:pt x="9130934" y="372359"/>
                </a:cubicBezTo>
                <a:cubicBezTo>
                  <a:pt x="8894588" y="404126"/>
                  <a:pt x="8788558" y="379373"/>
                  <a:pt x="8684863" y="372359"/>
                </a:cubicBezTo>
                <a:cubicBezTo>
                  <a:pt x="8581168" y="365345"/>
                  <a:pt x="8432276" y="356387"/>
                  <a:pt x="8238792" y="372359"/>
                </a:cubicBezTo>
                <a:cubicBezTo>
                  <a:pt x="8045308" y="388331"/>
                  <a:pt x="7960451" y="382430"/>
                  <a:pt x="7792721" y="372359"/>
                </a:cubicBezTo>
                <a:cubicBezTo>
                  <a:pt x="7624991" y="362288"/>
                  <a:pt x="7341734" y="404493"/>
                  <a:pt x="7116857" y="372359"/>
                </a:cubicBezTo>
                <a:cubicBezTo>
                  <a:pt x="6891980" y="340225"/>
                  <a:pt x="6802264" y="364485"/>
                  <a:pt x="6670786" y="372359"/>
                </a:cubicBezTo>
                <a:cubicBezTo>
                  <a:pt x="6539308" y="380233"/>
                  <a:pt x="6407548" y="355095"/>
                  <a:pt x="6224715" y="372359"/>
                </a:cubicBezTo>
                <a:cubicBezTo>
                  <a:pt x="6041882" y="389623"/>
                  <a:pt x="5630891" y="341880"/>
                  <a:pt x="5319056" y="372359"/>
                </a:cubicBezTo>
                <a:cubicBezTo>
                  <a:pt x="5007221" y="402838"/>
                  <a:pt x="4924745" y="366571"/>
                  <a:pt x="4758088" y="372359"/>
                </a:cubicBezTo>
                <a:cubicBezTo>
                  <a:pt x="4591431" y="378147"/>
                  <a:pt x="4549818" y="367590"/>
                  <a:pt x="4426915" y="372359"/>
                </a:cubicBezTo>
                <a:cubicBezTo>
                  <a:pt x="4304012" y="377128"/>
                  <a:pt x="4259409" y="368320"/>
                  <a:pt x="4095741" y="372359"/>
                </a:cubicBezTo>
                <a:cubicBezTo>
                  <a:pt x="3932073" y="376398"/>
                  <a:pt x="3638418" y="400781"/>
                  <a:pt x="3419876" y="372359"/>
                </a:cubicBezTo>
                <a:cubicBezTo>
                  <a:pt x="3201334" y="343937"/>
                  <a:pt x="2954674" y="364796"/>
                  <a:pt x="2629114" y="372359"/>
                </a:cubicBezTo>
                <a:cubicBezTo>
                  <a:pt x="2303554" y="379922"/>
                  <a:pt x="2353257" y="384037"/>
                  <a:pt x="2183043" y="372359"/>
                </a:cubicBezTo>
                <a:cubicBezTo>
                  <a:pt x="2012829" y="360681"/>
                  <a:pt x="1859719" y="362891"/>
                  <a:pt x="1622076" y="372359"/>
                </a:cubicBezTo>
                <a:cubicBezTo>
                  <a:pt x="1384433" y="381827"/>
                  <a:pt x="1438355" y="384388"/>
                  <a:pt x="1290902" y="372359"/>
                </a:cubicBezTo>
                <a:cubicBezTo>
                  <a:pt x="1143449" y="360330"/>
                  <a:pt x="1059096" y="365844"/>
                  <a:pt x="844831" y="372359"/>
                </a:cubicBezTo>
                <a:cubicBezTo>
                  <a:pt x="630566" y="378874"/>
                  <a:pt x="291289" y="413075"/>
                  <a:pt x="0" y="372359"/>
                </a:cubicBezTo>
                <a:cubicBezTo>
                  <a:pt x="-3554" y="300391"/>
                  <a:pt x="-9335" y="230883"/>
                  <a:pt x="0" y="98981"/>
                </a:cubicBezTo>
                <a:close/>
              </a:path>
              <a:path w="11989322" h="471340" stroke="0" extrusionOk="0">
                <a:moveTo>
                  <a:pt x="0" y="98981"/>
                </a:moveTo>
                <a:cubicBezTo>
                  <a:pt x="222647" y="108120"/>
                  <a:pt x="295686" y="93292"/>
                  <a:pt x="446071" y="98981"/>
                </a:cubicBezTo>
                <a:cubicBezTo>
                  <a:pt x="596456" y="104670"/>
                  <a:pt x="645822" y="83797"/>
                  <a:pt x="777245" y="98981"/>
                </a:cubicBezTo>
                <a:cubicBezTo>
                  <a:pt x="908668" y="114165"/>
                  <a:pt x="1120238" y="91271"/>
                  <a:pt x="1338212" y="98981"/>
                </a:cubicBezTo>
                <a:cubicBezTo>
                  <a:pt x="1556186" y="106691"/>
                  <a:pt x="1582570" y="113532"/>
                  <a:pt x="1784283" y="98981"/>
                </a:cubicBezTo>
                <a:cubicBezTo>
                  <a:pt x="1985996" y="84430"/>
                  <a:pt x="2197596" y="113073"/>
                  <a:pt x="2460148" y="98981"/>
                </a:cubicBezTo>
                <a:cubicBezTo>
                  <a:pt x="2722700" y="84889"/>
                  <a:pt x="2823386" y="97063"/>
                  <a:pt x="3136013" y="98981"/>
                </a:cubicBezTo>
                <a:cubicBezTo>
                  <a:pt x="3448640" y="100899"/>
                  <a:pt x="3676606" y="107487"/>
                  <a:pt x="3926775" y="98981"/>
                </a:cubicBezTo>
                <a:cubicBezTo>
                  <a:pt x="4176944" y="90475"/>
                  <a:pt x="4278887" y="93479"/>
                  <a:pt x="4372845" y="98981"/>
                </a:cubicBezTo>
                <a:cubicBezTo>
                  <a:pt x="4466803" y="104484"/>
                  <a:pt x="4569808" y="87771"/>
                  <a:pt x="4704019" y="98981"/>
                </a:cubicBezTo>
                <a:cubicBezTo>
                  <a:pt x="4838230" y="110191"/>
                  <a:pt x="5162485" y="66615"/>
                  <a:pt x="5494781" y="98981"/>
                </a:cubicBezTo>
                <a:cubicBezTo>
                  <a:pt x="5827077" y="131347"/>
                  <a:pt x="5845639" y="106575"/>
                  <a:pt x="6055749" y="98981"/>
                </a:cubicBezTo>
                <a:cubicBezTo>
                  <a:pt x="6265859" y="91387"/>
                  <a:pt x="6397530" y="116543"/>
                  <a:pt x="6616717" y="98981"/>
                </a:cubicBezTo>
                <a:cubicBezTo>
                  <a:pt x="6835904" y="81419"/>
                  <a:pt x="7035415" y="102502"/>
                  <a:pt x="7177684" y="98981"/>
                </a:cubicBezTo>
                <a:cubicBezTo>
                  <a:pt x="7319953" y="95460"/>
                  <a:pt x="7457753" y="90623"/>
                  <a:pt x="7623755" y="98981"/>
                </a:cubicBezTo>
                <a:cubicBezTo>
                  <a:pt x="7789757" y="107339"/>
                  <a:pt x="7992260" y="120005"/>
                  <a:pt x="8184723" y="98981"/>
                </a:cubicBezTo>
                <a:cubicBezTo>
                  <a:pt x="8377186" y="77957"/>
                  <a:pt x="8394318" y="97438"/>
                  <a:pt x="8515897" y="98981"/>
                </a:cubicBezTo>
                <a:cubicBezTo>
                  <a:pt x="8637476" y="100524"/>
                  <a:pt x="9171543" y="143296"/>
                  <a:pt x="9421556" y="98981"/>
                </a:cubicBezTo>
                <a:cubicBezTo>
                  <a:pt x="9671569" y="54666"/>
                  <a:pt x="9827835" y="104466"/>
                  <a:pt x="9982523" y="98981"/>
                </a:cubicBezTo>
                <a:cubicBezTo>
                  <a:pt x="10137211" y="93496"/>
                  <a:pt x="10507737" y="114190"/>
                  <a:pt x="10658388" y="98981"/>
                </a:cubicBezTo>
                <a:cubicBezTo>
                  <a:pt x="10809040" y="83772"/>
                  <a:pt x="11224438" y="115590"/>
                  <a:pt x="11489702" y="98981"/>
                </a:cubicBezTo>
                <a:cubicBezTo>
                  <a:pt x="11492340" y="69499"/>
                  <a:pt x="11489788" y="49049"/>
                  <a:pt x="11489702" y="0"/>
                </a:cubicBezTo>
                <a:cubicBezTo>
                  <a:pt x="11619228" y="46570"/>
                  <a:pt x="11820588" y="127130"/>
                  <a:pt x="11989322" y="235670"/>
                </a:cubicBezTo>
                <a:cubicBezTo>
                  <a:pt x="11797098" y="345645"/>
                  <a:pt x="11735326" y="383991"/>
                  <a:pt x="11489702" y="471340"/>
                </a:cubicBezTo>
                <a:cubicBezTo>
                  <a:pt x="11491995" y="424204"/>
                  <a:pt x="11492522" y="416885"/>
                  <a:pt x="11489702" y="372359"/>
                </a:cubicBezTo>
                <a:cubicBezTo>
                  <a:pt x="11379122" y="357950"/>
                  <a:pt x="11216020" y="352975"/>
                  <a:pt x="11043631" y="372359"/>
                </a:cubicBezTo>
                <a:cubicBezTo>
                  <a:pt x="10871242" y="391743"/>
                  <a:pt x="10515613" y="411522"/>
                  <a:pt x="10137972" y="372359"/>
                </a:cubicBezTo>
                <a:cubicBezTo>
                  <a:pt x="9760331" y="333196"/>
                  <a:pt x="9654321" y="383900"/>
                  <a:pt x="9347211" y="372359"/>
                </a:cubicBezTo>
                <a:cubicBezTo>
                  <a:pt x="9040101" y="360818"/>
                  <a:pt x="9128925" y="358907"/>
                  <a:pt x="9016037" y="372359"/>
                </a:cubicBezTo>
                <a:cubicBezTo>
                  <a:pt x="8903149" y="385811"/>
                  <a:pt x="8840854" y="370576"/>
                  <a:pt x="8684863" y="372359"/>
                </a:cubicBezTo>
                <a:cubicBezTo>
                  <a:pt x="8528872" y="374142"/>
                  <a:pt x="8191033" y="344332"/>
                  <a:pt x="8008998" y="372359"/>
                </a:cubicBezTo>
                <a:cubicBezTo>
                  <a:pt x="7826963" y="400386"/>
                  <a:pt x="7583779" y="357763"/>
                  <a:pt x="7448030" y="372359"/>
                </a:cubicBezTo>
                <a:cubicBezTo>
                  <a:pt x="7312281" y="386955"/>
                  <a:pt x="7264696" y="378994"/>
                  <a:pt x="7116857" y="372359"/>
                </a:cubicBezTo>
                <a:cubicBezTo>
                  <a:pt x="6969018" y="365724"/>
                  <a:pt x="6693487" y="378521"/>
                  <a:pt x="6326095" y="372359"/>
                </a:cubicBezTo>
                <a:cubicBezTo>
                  <a:pt x="5958703" y="366197"/>
                  <a:pt x="5800347" y="354245"/>
                  <a:pt x="5535333" y="372359"/>
                </a:cubicBezTo>
                <a:cubicBezTo>
                  <a:pt x="5270319" y="390473"/>
                  <a:pt x="5027572" y="387840"/>
                  <a:pt x="4859468" y="372359"/>
                </a:cubicBezTo>
                <a:cubicBezTo>
                  <a:pt x="4691364" y="356878"/>
                  <a:pt x="4445793" y="351655"/>
                  <a:pt x="4068706" y="372359"/>
                </a:cubicBezTo>
                <a:cubicBezTo>
                  <a:pt x="3691619" y="393063"/>
                  <a:pt x="3520655" y="381616"/>
                  <a:pt x="3277944" y="372359"/>
                </a:cubicBezTo>
                <a:cubicBezTo>
                  <a:pt x="3035233" y="363102"/>
                  <a:pt x="3033061" y="359121"/>
                  <a:pt x="2946771" y="372359"/>
                </a:cubicBezTo>
                <a:cubicBezTo>
                  <a:pt x="2860481" y="385597"/>
                  <a:pt x="2725428" y="384058"/>
                  <a:pt x="2615597" y="372359"/>
                </a:cubicBezTo>
                <a:cubicBezTo>
                  <a:pt x="2505766" y="360660"/>
                  <a:pt x="2207909" y="398779"/>
                  <a:pt x="2054629" y="372359"/>
                </a:cubicBezTo>
                <a:cubicBezTo>
                  <a:pt x="1901349" y="345939"/>
                  <a:pt x="1536512" y="396568"/>
                  <a:pt x="1378764" y="372359"/>
                </a:cubicBezTo>
                <a:cubicBezTo>
                  <a:pt x="1221016" y="348150"/>
                  <a:pt x="889478" y="384453"/>
                  <a:pt x="588002" y="372359"/>
                </a:cubicBezTo>
                <a:cubicBezTo>
                  <a:pt x="286526" y="360265"/>
                  <a:pt x="140815" y="381798"/>
                  <a:pt x="0" y="372359"/>
                </a:cubicBezTo>
                <a:cubicBezTo>
                  <a:pt x="-1252" y="243270"/>
                  <a:pt x="10907" y="214919"/>
                  <a:pt x="0" y="9898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57406011">
                  <a:prstGeom prst="rightArrow">
                    <a:avLst>
                      <a:gd name="adj1" fmla="val 58000"/>
                      <a:gd name="adj2" fmla="val 106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xmlns="" id="{038228CB-F624-4440-8EAC-2B070C337340}"/>
              </a:ext>
            </a:extLst>
          </p:cNvPr>
          <p:cNvCxnSpPr/>
          <p:nvPr/>
        </p:nvCxnSpPr>
        <p:spPr>
          <a:xfrm>
            <a:off x="669302" y="2484322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1B84604-7AE5-47E8-BEFA-C8958AC79D6F}"/>
              </a:ext>
            </a:extLst>
          </p:cNvPr>
          <p:cNvSpPr txBox="1"/>
          <p:nvPr/>
        </p:nvSpPr>
        <p:spPr>
          <a:xfrm>
            <a:off x="207389" y="2050690"/>
            <a:ext cx="1036950" cy="461665"/>
          </a:xfrm>
          <a:custGeom>
            <a:avLst/>
            <a:gdLst>
              <a:gd name="connsiteX0" fmla="*/ 0 w 1036950"/>
              <a:gd name="connsiteY0" fmla="*/ 0 h 461665"/>
              <a:gd name="connsiteX1" fmla="*/ 539214 w 1036950"/>
              <a:gd name="connsiteY1" fmla="*/ 0 h 461665"/>
              <a:gd name="connsiteX2" fmla="*/ 1036950 w 1036950"/>
              <a:gd name="connsiteY2" fmla="*/ 0 h 461665"/>
              <a:gd name="connsiteX3" fmla="*/ 1036950 w 1036950"/>
              <a:gd name="connsiteY3" fmla="*/ 461665 h 461665"/>
              <a:gd name="connsiteX4" fmla="*/ 528845 w 1036950"/>
              <a:gd name="connsiteY4" fmla="*/ 461665 h 461665"/>
              <a:gd name="connsiteX5" fmla="*/ 0 w 1036950"/>
              <a:gd name="connsiteY5" fmla="*/ 461665 h 461665"/>
              <a:gd name="connsiteX6" fmla="*/ 0 w 1036950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50" h="461665" fill="none" extrusionOk="0">
                <a:moveTo>
                  <a:pt x="0" y="0"/>
                </a:moveTo>
                <a:cubicBezTo>
                  <a:pt x="136005" y="6815"/>
                  <a:pt x="355828" y="8063"/>
                  <a:pt x="539214" y="0"/>
                </a:cubicBezTo>
                <a:cubicBezTo>
                  <a:pt x="722600" y="-8063"/>
                  <a:pt x="795627" y="16790"/>
                  <a:pt x="1036950" y="0"/>
                </a:cubicBezTo>
                <a:cubicBezTo>
                  <a:pt x="1042401" y="217175"/>
                  <a:pt x="1028301" y="264335"/>
                  <a:pt x="1036950" y="461665"/>
                </a:cubicBezTo>
                <a:cubicBezTo>
                  <a:pt x="897146" y="463489"/>
                  <a:pt x="772924" y="484421"/>
                  <a:pt x="528845" y="461665"/>
                </a:cubicBezTo>
                <a:cubicBezTo>
                  <a:pt x="284766" y="438909"/>
                  <a:pt x="262433" y="468724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036950" h="461665" stroke="0" extrusionOk="0">
                <a:moveTo>
                  <a:pt x="0" y="0"/>
                </a:moveTo>
                <a:cubicBezTo>
                  <a:pt x="242796" y="-15993"/>
                  <a:pt x="316719" y="17993"/>
                  <a:pt x="539214" y="0"/>
                </a:cubicBezTo>
                <a:cubicBezTo>
                  <a:pt x="761709" y="-17993"/>
                  <a:pt x="883244" y="16966"/>
                  <a:pt x="1036950" y="0"/>
                </a:cubicBezTo>
                <a:cubicBezTo>
                  <a:pt x="1057321" y="218591"/>
                  <a:pt x="1044181" y="321143"/>
                  <a:pt x="1036950" y="461665"/>
                </a:cubicBezTo>
                <a:cubicBezTo>
                  <a:pt x="891757" y="472947"/>
                  <a:pt x="732599" y="441887"/>
                  <a:pt x="528845" y="461665"/>
                </a:cubicBezTo>
                <a:cubicBezTo>
                  <a:pt x="325091" y="481443"/>
                  <a:pt x="218863" y="477602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1917.</a:t>
            </a:r>
          </a:p>
        </p:txBody>
      </p: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xmlns="" id="{899F5DEF-03AB-4868-9FC2-79C0F5F2E23F}"/>
              </a:ext>
            </a:extLst>
          </p:cNvPr>
          <p:cNvCxnSpPr/>
          <p:nvPr/>
        </p:nvCxnSpPr>
        <p:spPr>
          <a:xfrm>
            <a:off x="1868077" y="2493961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xmlns="" id="{D1D969AC-9138-4DE3-87D0-E4A1A9F97506}"/>
              </a:ext>
            </a:extLst>
          </p:cNvPr>
          <p:cNvCxnSpPr/>
          <p:nvPr/>
        </p:nvCxnSpPr>
        <p:spPr>
          <a:xfrm>
            <a:off x="4623847" y="2465220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xmlns="" id="{45695286-7495-4EEA-96FA-FE2A6F3B6CAD}"/>
              </a:ext>
            </a:extLst>
          </p:cNvPr>
          <p:cNvCxnSpPr/>
          <p:nvPr/>
        </p:nvCxnSpPr>
        <p:spPr>
          <a:xfrm>
            <a:off x="6028442" y="2508461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E602625-8119-4106-B4B2-BF86E7EEA4CC}"/>
              </a:ext>
            </a:extLst>
          </p:cNvPr>
          <p:cNvSpPr txBox="1"/>
          <p:nvPr/>
        </p:nvSpPr>
        <p:spPr>
          <a:xfrm>
            <a:off x="21784" y="3087389"/>
            <a:ext cx="1295035" cy="1055794"/>
          </a:xfrm>
          <a:custGeom>
            <a:avLst/>
            <a:gdLst>
              <a:gd name="connsiteX0" fmla="*/ 0 w 1295035"/>
              <a:gd name="connsiteY0" fmla="*/ 0 h 1055794"/>
              <a:gd name="connsiteX1" fmla="*/ 1295035 w 1295035"/>
              <a:gd name="connsiteY1" fmla="*/ 0 h 1055794"/>
              <a:gd name="connsiteX2" fmla="*/ 1295035 w 1295035"/>
              <a:gd name="connsiteY2" fmla="*/ 1055794 h 1055794"/>
              <a:gd name="connsiteX3" fmla="*/ 0 w 1295035"/>
              <a:gd name="connsiteY3" fmla="*/ 1055794 h 1055794"/>
              <a:gd name="connsiteX4" fmla="*/ 0 w 1295035"/>
              <a:gd name="connsiteY4" fmla="*/ 0 h 105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035" h="1055794" fill="none" extrusionOk="0">
                <a:moveTo>
                  <a:pt x="0" y="0"/>
                </a:moveTo>
                <a:cubicBezTo>
                  <a:pt x="460863" y="58943"/>
                  <a:pt x="705396" y="67643"/>
                  <a:pt x="1295035" y="0"/>
                </a:cubicBezTo>
                <a:cubicBezTo>
                  <a:pt x="1315455" y="209022"/>
                  <a:pt x="1329926" y="553788"/>
                  <a:pt x="1295035" y="1055794"/>
                </a:cubicBezTo>
                <a:cubicBezTo>
                  <a:pt x="1067866" y="987567"/>
                  <a:pt x="579201" y="1117092"/>
                  <a:pt x="0" y="1055794"/>
                </a:cubicBezTo>
                <a:cubicBezTo>
                  <a:pt x="74161" y="591884"/>
                  <a:pt x="4107" y="282856"/>
                  <a:pt x="0" y="0"/>
                </a:cubicBezTo>
                <a:close/>
              </a:path>
              <a:path w="1295035" h="1055794" stroke="0" extrusionOk="0">
                <a:moveTo>
                  <a:pt x="0" y="0"/>
                </a:moveTo>
                <a:cubicBezTo>
                  <a:pt x="322948" y="-74609"/>
                  <a:pt x="700296" y="74205"/>
                  <a:pt x="1295035" y="0"/>
                </a:cubicBezTo>
                <a:cubicBezTo>
                  <a:pt x="1380597" y="301075"/>
                  <a:pt x="1226866" y="555227"/>
                  <a:pt x="1295035" y="1055794"/>
                </a:cubicBezTo>
                <a:cubicBezTo>
                  <a:pt x="846207" y="1109725"/>
                  <a:pt x="528015" y="1049888"/>
                  <a:pt x="0" y="1055794"/>
                </a:cubicBezTo>
                <a:cubicBezTo>
                  <a:pt x="-36612" y="533894"/>
                  <a:pt x="-35992" y="306619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xmlns="" id="{3117A528-E9FC-4CD7-88E1-CB9F6681F617}"/>
              </a:ext>
            </a:extLst>
          </p:cNvPr>
          <p:cNvCxnSpPr/>
          <p:nvPr/>
        </p:nvCxnSpPr>
        <p:spPr>
          <a:xfrm>
            <a:off x="3161121" y="2441541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C89D5DAA-07A3-4AFE-9A2F-B4419B1D380C}"/>
              </a:ext>
            </a:extLst>
          </p:cNvPr>
          <p:cNvSpPr txBox="1"/>
          <p:nvPr/>
        </p:nvSpPr>
        <p:spPr>
          <a:xfrm>
            <a:off x="1305612" y="2050690"/>
            <a:ext cx="1219199" cy="461665"/>
          </a:xfrm>
          <a:custGeom>
            <a:avLst/>
            <a:gdLst>
              <a:gd name="connsiteX0" fmla="*/ 0 w 1219199"/>
              <a:gd name="connsiteY0" fmla="*/ 0 h 461665"/>
              <a:gd name="connsiteX1" fmla="*/ 633983 w 1219199"/>
              <a:gd name="connsiteY1" fmla="*/ 0 h 461665"/>
              <a:gd name="connsiteX2" fmla="*/ 1219199 w 1219199"/>
              <a:gd name="connsiteY2" fmla="*/ 0 h 461665"/>
              <a:gd name="connsiteX3" fmla="*/ 1219199 w 1219199"/>
              <a:gd name="connsiteY3" fmla="*/ 461665 h 461665"/>
              <a:gd name="connsiteX4" fmla="*/ 621791 w 1219199"/>
              <a:gd name="connsiteY4" fmla="*/ 461665 h 461665"/>
              <a:gd name="connsiteX5" fmla="*/ 0 w 1219199"/>
              <a:gd name="connsiteY5" fmla="*/ 461665 h 461665"/>
              <a:gd name="connsiteX6" fmla="*/ 0 w 1219199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" h="461665" fill="none" extrusionOk="0">
                <a:moveTo>
                  <a:pt x="0" y="0"/>
                </a:moveTo>
                <a:cubicBezTo>
                  <a:pt x="154582" y="-18995"/>
                  <a:pt x="335243" y="-24078"/>
                  <a:pt x="633983" y="0"/>
                </a:cubicBezTo>
                <a:cubicBezTo>
                  <a:pt x="932723" y="24078"/>
                  <a:pt x="976074" y="-25852"/>
                  <a:pt x="1219199" y="0"/>
                </a:cubicBezTo>
                <a:cubicBezTo>
                  <a:pt x="1224650" y="217175"/>
                  <a:pt x="1210550" y="264335"/>
                  <a:pt x="1219199" y="461665"/>
                </a:cubicBezTo>
                <a:cubicBezTo>
                  <a:pt x="1030935" y="443489"/>
                  <a:pt x="832885" y="479593"/>
                  <a:pt x="621791" y="461665"/>
                </a:cubicBezTo>
                <a:cubicBezTo>
                  <a:pt x="410697" y="443737"/>
                  <a:pt x="160875" y="476936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219199" h="461665" stroke="0" extrusionOk="0">
                <a:moveTo>
                  <a:pt x="0" y="0"/>
                </a:moveTo>
                <a:cubicBezTo>
                  <a:pt x="188564" y="-1447"/>
                  <a:pt x="371684" y="-21061"/>
                  <a:pt x="633983" y="0"/>
                </a:cubicBezTo>
                <a:cubicBezTo>
                  <a:pt x="896282" y="21061"/>
                  <a:pt x="1038945" y="3657"/>
                  <a:pt x="1219199" y="0"/>
                </a:cubicBezTo>
                <a:cubicBezTo>
                  <a:pt x="1239570" y="218591"/>
                  <a:pt x="1226430" y="321143"/>
                  <a:pt x="1219199" y="461665"/>
                </a:cubicBezTo>
                <a:cubicBezTo>
                  <a:pt x="941586" y="434099"/>
                  <a:pt x="781359" y="482401"/>
                  <a:pt x="621791" y="461665"/>
                </a:cubicBezTo>
                <a:cubicBezTo>
                  <a:pt x="462223" y="440929"/>
                  <a:pt x="159436" y="466443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1918.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1C1F52CB-50C0-4A37-BB8A-68993DE65948}"/>
              </a:ext>
            </a:extLst>
          </p:cNvPr>
          <p:cNvSpPr txBox="1"/>
          <p:nvPr/>
        </p:nvSpPr>
        <p:spPr>
          <a:xfrm>
            <a:off x="2603369" y="2050690"/>
            <a:ext cx="1264762" cy="461665"/>
          </a:xfrm>
          <a:custGeom>
            <a:avLst/>
            <a:gdLst>
              <a:gd name="connsiteX0" fmla="*/ 0 w 1264762"/>
              <a:gd name="connsiteY0" fmla="*/ 0 h 461665"/>
              <a:gd name="connsiteX1" fmla="*/ 657676 w 1264762"/>
              <a:gd name="connsiteY1" fmla="*/ 0 h 461665"/>
              <a:gd name="connsiteX2" fmla="*/ 1264762 w 1264762"/>
              <a:gd name="connsiteY2" fmla="*/ 0 h 461665"/>
              <a:gd name="connsiteX3" fmla="*/ 1264762 w 1264762"/>
              <a:gd name="connsiteY3" fmla="*/ 461665 h 461665"/>
              <a:gd name="connsiteX4" fmla="*/ 645029 w 1264762"/>
              <a:gd name="connsiteY4" fmla="*/ 461665 h 461665"/>
              <a:gd name="connsiteX5" fmla="*/ 0 w 1264762"/>
              <a:gd name="connsiteY5" fmla="*/ 461665 h 461665"/>
              <a:gd name="connsiteX6" fmla="*/ 0 w 1264762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762" h="461665" fill="none" extrusionOk="0">
                <a:moveTo>
                  <a:pt x="0" y="0"/>
                </a:moveTo>
                <a:cubicBezTo>
                  <a:pt x="311027" y="17101"/>
                  <a:pt x="374108" y="29958"/>
                  <a:pt x="657676" y="0"/>
                </a:cubicBezTo>
                <a:cubicBezTo>
                  <a:pt x="941244" y="-29958"/>
                  <a:pt x="1016607" y="-10605"/>
                  <a:pt x="1264762" y="0"/>
                </a:cubicBezTo>
                <a:cubicBezTo>
                  <a:pt x="1270213" y="217175"/>
                  <a:pt x="1256113" y="264335"/>
                  <a:pt x="1264762" y="461665"/>
                </a:cubicBezTo>
                <a:cubicBezTo>
                  <a:pt x="996345" y="436626"/>
                  <a:pt x="947607" y="470806"/>
                  <a:pt x="645029" y="461665"/>
                </a:cubicBezTo>
                <a:cubicBezTo>
                  <a:pt x="342451" y="452524"/>
                  <a:pt x="317116" y="489541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264762" h="461665" stroke="0" extrusionOk="0">
                <a:moveTo>
                  <a:pt x="0" y="0"/>
                </a:moveTo>
                <a:cubicBezTo>
                  <a:pt x="200090" y="-12790"/>
                  <a:pt x="461422" y="4307"/>
                  <a:pt x="657676" y="0"/>
                </a:cubicBezTo>
                <a:cubicBezTo>
                  <a:pt x="853930" y="-4307"/>
                  <a:pt x="1108169" y="12350"/>
                  <a:pt x="1264762" y="0"/>
                </a:cubicBezTo>
                <a:cubicBezTo>
                  <a:pt x="1285133" y="218591"/>
                  <a:pt x="1271993" y="321143"/>
                  <a:pt x="1264762" y="461665"/>
                </a:cubicBezTo>
                <a:cubicBezTo>
                  <a:pt x="1056022" y="461161"/>
                  <a:pt x="814666" y="468858"/>
                  <a:pt x="645029" y="461665"/>
                </a:cubicBezTo>
                <a:cubicBezTo>
                  <a:pt x="475392" y="454472"/>
                  <a:pt x="228071" y="493542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1920.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B9B8E448-FB53-403A-B27D-AC101E7E8879}"/>
              </a:ext>
            </a:extLst>
          </p:cNvPr>
          <p:cNvSpPr txBox="1"/>
          <p:nvPr/>
        </p:nvSpPr>
        <p:spPr>
          <a:xfrm>
            <a:off x="5410988" y="2018302"/>
            <a:ext cx="1264762" cy="461665"/>
          </a:xfrm>
          <a:custGeom>
            <a:avLst/>
            <a:gdLst>
              <a:gd name="connsiteX0" fmla="*/ 0 w 1264762"/>
              <a:gd name="connsiteY0" fmla="*/ 0 h 461665"/>
              <a:gd name="connsiteX1" fmla="*/ 657676 w 1264762"/>
              <a:gd name="connsiteY1" fmla="*/ 0 h 461665"/>
              <a:gd name="connsiteX2" fmla="*/ 1264762 w 1264762"/>
              <a:gd name="connsiteY2" fmla="*/ 0 h 461665"/>
              <a:gd name="connsiteX3" fmla="*/ 1264762 w 1264762"/>
              <a:gd name="connsiteY3" fmla="*/ 461665 h 461665"/>
              <a:gd name="connsiteX4" fmla="*/ 645029 w 1264762"/>
              <a:gd name="connsiteY4" fmla="*/ 461665 h 461665"/>
              <a:gd name="connsiteX5" fmla="*/ 0 w 1264762"/>
              <a:gd name="connsiteY5" fmla="*/ 461665 h 461665"/>
              <a:gd name="connsiteX6" fmla="*/ 0 w 1264762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762" h="461665" fill="none" extrusionOk="0">
                <a:moveTo>
                  <a:pt x="0" y="0"/>
                </a:moveTo>
                <a:cubicBezTo>
                  <a:pt x="311027" y="17101"/>
                  <a:pt x="374108" y="29958"/>
                  <a:pt x="657676" y="0"/>
                </a:cubicBezTo>
                <a:cubicBezTo>
                  <a:pt x="941244" y="-29958"/>
                  <a:pt x="1016607" y="-10605"/>
                  <a:pt x="1264762" y="0"/>
                </a:cubicBezTo>
                <a:cubicBezTo>
                  <a:pt x="1270213" y="217175"/>
                  <a:pt x="1256113" y="264335"/>
                  <a:pt x="1264762" y="461665"/>
                </a:cubicBezTo>
                <a:cubicBezTo>
                  <a:pt x="996345" y="436626"/>
                  <a:pt x="947607" y="470806"/>
                  <a:pt x="645029" y="461665"/>
                </a:cubicBezTo>
                <a:cubicBezTo>
                  <a:pt x="342451" y="452524"/>
                  <a:pt x="317116" y="489541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264762" h="461665" stroke="0" extrusionOk="0">
                <a:moveTo>
                  <a:pt x="0" y="0"/>
                </a:moveTo>
                <a:cubicBezTo>
                  <a:pt x="200090" y="-12790"/>
                  <a:pt x="461422" y="4307"/>
                  <a:pt x="657676" y="0"/>
                </a:cubicBezTo>
                <a:cubicBezTo>
                  <a:pt x="853930" y="-4307"/>
                  <a:pt x="1108169" y="12350"/>
                  <a:pt x="1264762" y="0"/>
                </a:cubicBezTo>
                <a:cubicBezTo>
                  <a:pt x="1285133" y="218591"/>
                  <a:pt x="1271993" y="321143"/>
                  <a:pt x="1264762" y="461665"/>
                </a:cubicBezTo>
                <a:cubicBezTo>
                  <a:pt x="1056022" y="461161"/>
                  <a:pt x="814666" y="468858"/>
                  <a:pt x="645029" y="461665"/>
                </a:cubicBezTo>
                <a:cubicBezTo>
                  <a:pt x="475392" y="454472"/>
                  <a:pt x="228071" y="493542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1924.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6B92E006-AAE5-47CF-9D61-9E6DAB4C163B}"/>
              </a:ext>
            </a:extLst>
          </p:cNvPr>
          <p:cNvSpPr txBox="1"/>
          <p:nvPr/>
        </p:nvSpPr>
        <p:spPr>
          <a:xfrm>
            <a:off x="1363742" y="4350470"/>
            <a:ext cx="1176780" cy="1102948"/>
          </a:xfrm>
          <a:custGeom>
            <a:avLst/>
            <a:gdLst>
              <a:gd name="connsiteX0" fmla="*/ 0 w 1176780"/>
              <a:gd name="connsiteY0" fmla="*/ 0 h 1102948"/>
              <a:gd name="connsiteX1" fmla="*/ 1176780 w 1176780"/>
              <a:gd name="connsiteY1" fmla="*/ 0 h 1102948"/>
              <a:gd name="connsiteX2" fmla="*/ 1176780 w 1176780"/>
              <a:gd name="connsiteY2" fmla="*/ 1102948 h 1102948"/>
              <a:gd name="connsiteX3" fmla="*/ 0 w 1176780"/>
              <a:gd name="connsiteY3" fmla="*/ 1102948 h 1102948"/>
              <a:gd name="connsiteX4" fmla="*/ 0 w 1176780"/>
              <a:gd name="connsiteY4" fmla="*/ 0 h 110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780" h="1102948" fill="none" extrusionOk="0">
                <a:moveTo>
                  <a:pt x="0" y="0"/>
                </a:moveTo>
                <a:cubicBezTo>
                  <a:pt x="325332" y="-88044"/>
                  <a:pt x="770727" y="-69245"/>
                  <a:pt x="1176780" y="0"/>
                </a:cubicBezTo>
                <a:cubicBezTo>
                  <a:pt x="1249730" y="184229"/>
                  <a:pt x="1164751" y="791527"/>
                  <a:pt x="1176780" y="1102948"/>
                </a:cubicBezTo>
                <a:cubicBezTo>
                  <a:pt x="705563" y="1187426"/>
                  <a:pt x="361196" y="1055585"/>
                  <a:pt x="0" y="1102948"/>
                </a:cubicBezTo>
                <a:cubicBezTo>
                  <a:pt x="-58736" y="844915"/>
                  <a:pt x="-46824" y="155085"/>
                  <a:pt x="0" y="0"/>
                </a:cubicBezTo>
                <a:close/>
              </a:path>
              <a:path w="1176780" h="1102948" stroke="0" extrusionOk="0">
                <a:moveTo>
                  <a:pt x="0" y="0"/>
                </a:moveTo>
                <a:cubicBezTo>
                  <a:pt x="310918" y="78165"/>
                  <a:pt x="1041458" y="33453"/>
                  <a:pt x="1176780" y="0"/>
                </a:cubicBezTo>
                <a:cubicBezTo>
                  <a:pt x="1191074" y="421623"/>
                  <a:pt x="1244304" y="704154"/>
                  <a:pt x="1176780" y="1102948"/>
                </a:cubicBezTo>
                <a:cubicBezTo>
                  <a:pt x="693654" y="1065972"/>
                  <a:pt x="327049" y="1096310"/>
                  <a:pt x="0" y="1102948"/>
                </a:cubicBezTo>
                <a:cubicBezTo>
                  <a:pt x="-69755" y="625950"/>
                  <a:pt x="58943" y="549960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2A24C142-9C21-4ED5-9C83-6AA92739F92B}"/>
              </a:ext>
            </a:extLst>
          </p:cNvPr>
          <p:cNvSpPr txBox="1"/>
          <p:nvPr/>
        </p:nvSpPr>
        <p:spPr>
          <a:xfrm>
            <a:off x="1403022" y="3106491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35B58342-FD71-4225-9261-FB878B1AF732}"/>
              </a:ext>
            </a:extLst>
          </p:cNvPr>
          <p:cNvSpPr txBox="1"/>
          <p:nvPr/>
        </p:nvSpPr>
        <p:spPr>
          <a:xfrm>
            <a:off x="1370028" y="5608940"/>
            <a:ext cx="1170494" cy="1131226"/>
          </a:xfrm>
          <a:custGeom>
            <a:avLst/>
            <a:gdLst>
              <a:gd name="connsiteX0" fmla="*/ 0 w 1170494"/>
              <a:gd name="connsiteY0" fmla="*/ 0 h 1131226"/>
              <a:gd name="connsiteX1" fmla="*/ 1170494 w 1170494"/>
              <a:gd name="connsiteY1" fmla="*/ 0 h 1131226"/>
              <a:gd name="connsiteX2" fmla="*/ 1170494 w 1170494"/>
              <a:gd name="connsiteY2" fmla="*/ 1131226 h 1131226"/>
              <a:gd name="connsiteX3" fmla="*/ 0 w 1170494"/>
              <a:gd name="connsiteY3" fmla="*/ 1131226 h 1131226"/>
              <a:gd name="connsiteX4" fmla="*/ 0 w 1170494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494" h="1131226" fill="none" extrusionOk="0">
                <a:moveTo>
                  <a:pt x="0" y="0"/>
                </a:moveTo>
                <a:cubicBezTo>
                  <a:pt x="149563" y="-72865"/>
                  <a:pt x="799925" y="31091"/>
                  <a:pt x="1170494" y="0"/>
                </a:cubicBezTo>
                <a:cubicBezTo>
                  <a:pt x="1085656" y="405441"/>
                  <a:pt x="1170346" y="819104"/>
                  <a:pt x="1170494" y="1131226"/>
                </a:cubicBezTo>
                <a:cubicBezTo>
                  <a:pt x="937386" y="1101619"/>
                  <a:pt x="133577" y="1218174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70494" h="1131226" stroke="0" extrusionOk="0">
                <a:moveTo>
                  <a:pt x="0" y="0"/>
                </a:moveTo>
                <a:cubicBezTo>
                  <a:pt x="280117" y="45490"/>
                  <a:pt x="866209" y="-30709"/>
                  <a:pt x="1170494" y="0"/>
                </a:cubicBezTo>
                <a:cubicBezTo>
                  <a:pt x="1195414" y="348441"/>
                  <a:pt x="1123378" y="735550"/>
                  <a:pt x="1170494" y="1131226"/>
                </a:cubicBezTo>
                <a:cubicBezTo>
                  <a:pt x="878657" y="1166613"/>
                  <a:pt x="482486" y="1227991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4DCB7415-1D39-4805-BE0C-F78810A2EFDF}"/>
              </a:ext>
            </a:extLst>
          </p:cNvPr>
          <p:cNvSpPr txBox="1"/>
          <p:nvPr/>
        </p:nvSpPr>
        <p:spPr>
          <a:xfrm>
            <a:off x="4037815" y="2046796"/>
            <a:ext cx="1264762" cy="461665"/>
          </a:xfrm>
          <a:custGeom>
            <a:avLst/>
            <a:gdLst>
              <a:gd name="connsiteX0" fmla="*/ 0 w 1264762"/>
              <a:gd name="connsiteY0" fmla="*/ 0 h 461665"/>
              <a:gd name="connsiteX1" fmla="*/ 657676 w 1264762"/>
              <a:gd name="connsiteY1" fmla="*/ 0 h 461665"/>
              <a:gd name="connsiteX2" fmla="*/ 1264762 w 1264762"/>
              <a:gd name="connsiteY2" fmla="*/ 0 h 461665"/>
              <a:gd name="connsiteX3" fmla="*/ 1264762 w 1264762"/>
              <a:gd name="connsiteY3" fmla="*/ 461665 h 461665"/>
              <a:gd name="connsiteX4" fmla="*/ 645029 w 1264762"/>
              <a:gd name="connsiteY4" fmla="*/ 461665 h 461665"/>
              <a:gd name="connsiteX5" fmla="*/ 0 w 1264762"/>
              <a:gd name="connsiteY5" fmla="*/ 461665 h 461665"/>
              <a:gd name="connsiteX6" fmla="*/ 0 w 1264762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762" h="461665" fill="none" extrusionOk="0">
                <a:moveTo>
                  <a:pt x="0" y="0"/>
                </a:moveTo>
                <a:cubicBezTo>
                  <a:pt x="311027" y="17101"/>
                  <a:pt x="374108" y="29958"/>
                  <a:pt x="657676" y="0"/>
                </a:cubicBezTo>
                <a:cubicBezTo>
                  <a:pt x="941244" y="-29958"/>
                  <a:pt x="1016607" y="-10605"/>
                  <a:pt x="1264762" y="0"/>
                </a:cubicBezTo>
                <a:cubicBezTo>
                  <a:pt x="1270213" y="217175"/>
                  <a:pt x="1256113" y="264335"/>
                  <a:pt x="1264762" y="461665"/>
                </a:cubicBezTo>
                <a:cubicBezTo>
                  <a:pt x="996345" y="436626"/>
                  <a:pt x="947607" y="470806"/>
                  <a:pt x="645029" y="461665"/>
                </a:cubicBezTo>
                <a:cubicBezTo>
                  <a:pt x="342451" y="452524"/>
                  <a:pt x="317116" y="489541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264762" h="461665" stroke="0" extrusionOk="0">
                <a:moveTo>
                  <a:pt x="0" y="0"/>
                </a:moveTo>
                <a:cubicBezTo>
                  <a:pt x="200090" y="-12790"/>
                  <a:pt x="461422" y="4307"/>
                  <a:pt x="657676" y="0"/>
                </a:cubicBezTo>
                <a:cubicBezTo>
                  <a:pt x="853930" y="-4307"/>
                  <a:pt x="1108169" y="12350"/>
                  <a:pt x="1264762" y="0"/>
                </a:cubicBezTo>
                <a:cubicBezTo>
                  <a:pt x="1285133" y="218591"/>
                  <a:pt x="1271993" y="321143"/>
                  <a:pt x="1264762" y="461665"/>
                </a:cubicBezTo>
                <a:cubicBezTo>
                  <a:pt x="1056022" y="461161"/>
                  <a:pt x="814666" y="468858"/>
                  <a:pt x="645029" y="461665"/>
                </a:cubicBezTo>
                <a:cubicBezTo>
                  <a:pt x="475392" y="454472"/>
                  <a:pt x="228071" y="493542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1921.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DE5B72D4-4717-4073-974C-4F802619EB24}"/>
              </a:ext>
            </a:extLst>
          </p:cNvPr>
          <p:cNvSpPr txBox="1"/>
          <p:nvPr/>
        </p:nvSpPr>
        <p:spPr>
          <a:xfrm>
            <a:off x="2667000" y="3063710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71CE5D98-6E5B-4D7C-BAA4-A8A20EB8B83D}"/>
              </a:ext>
            </a:extLst>
          </p:cNvPr>
          <p:cNvSpPr txBox="1"/>
          <p:nvPr/>
        </p:nvSpPr>
        <p:spPr>
          <a:xfrm>
            <a:off x="2752626" y="4350470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DA916EB7-112D-4185-8D98-EED6669AD684}"/>
              </a:ext>
            </a:extLst>
          </p:cNvPr>
          <p:cNvSpPr txBox="1"/>
          <p:nvPr/>
        </p:nvSpPr>
        <p:spPr>
          <a:xfrm>
            <a:off x="4033101" y="3063710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09B2DE41-EE84-4920-AC5F-7348B826A5A8}"/>
              </a:ext>
            </a:extLst>
          </p:cNvPr>
          <p:cNvSpPr txBox="1"/>
          <p:nvPr/>
        </p:nvSpPr>
        <p:spPr>
          <a:xfrm>
            <a:off x="5410988" y="3063710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xmlns="" id="{79F29375-DE02-41B2-9C24-B6AF1A915BB7}"/>
              </a:ext>
            </a:extLst>
          </p:cNvPr>
          <p:cNvCxnSpPr/>
          <p:nvPr/>
        </p:nvCxnSpPr>
        <p:spPr>
          <a:xfrm>
            <a:off x="7415753" y="2493961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5C588B43-A470-4877-A6BA-61A88CF99865}"/>
              </a:ext>
            </a:extLst>
          </p:cNvPr>
          <p:cNvSpPr txBox="1"/>
          <p:nvPr/>
        </p:nvSpPr>
        <p:spPr>
          <a:xfrm>
            <a:off x="6711131" y="2013949"/>
            <a:ext cx="1264762" cy="461665"/>
          </a:xfrm>
          <a:custGeom>
            <a:avLst/>
            <a:gdLst>
              <a:gd name="connsiteX0" fmla="*/ 0 w 1264762"/>
              <a:gd name="connsiteY0" fmla="*/ 0 h 461665"/>
              <a:gd name="connsiteX1" fmla="*/ 657676 w 1264762"/>
              <a:gd name="connsiteY1" fmla="*/ 0 h 461665"/>
              <a:gd name="connsiteX2" fmla="*/ 1264762 w 1264762"/>
              <a:gd name="connsiteY2" fmla="*/ 0 h 461665"/>
              <a:gd name="connsiteX3" fmla="*/ 1264762 w 1264762"/>
              <a:gd name="connsiteY3" fmla="*/ 461665 h 461665"/>
              <a:gd name="connsiteX4" fmla="*/ 645029 w 1264762"/>
              <a:gd name="connsiteY4" fmla="*/ 461665 h 461665"/>
              <a:gd name="connsiteX5" fmla="*/ 0 w 1264762"/>
              <a:gd name="connsiteY5" fmla="*/ 461665 h 461665"/>
              <a:gd name="connsiteX6" fmla="*/ 0 w 1264762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762" h="461665" fill="none" extrusionOk="0">
                <a:moveTo>
                  <a:pt x="0" y="0"/>
                </a:moveTo>
                <a:cubicBezTo>
                  <a:pt x="311027" y="17101"/>
                  <a:pt x="374108" y="29958"/>
                  <a:pt x="657676" y="0"/>
                </a:cubicBezTo>
                <a:cubicBezTo>
                  <a:pt x="941244" y="-29958"/>
                  <a:pt x="1016607" y="-10605"/>
                  <a:pt x="1264762" y="0"/>
                </a:cubicBezTo>
                <a:cubicBezTo>
                  <a:pt x="1270213" y="217175"/>
                  <a:pt x="1256113" y="264335"/>
                  <a:pt x="1264762" y="461665"/>
                </a:cubicBezTo>
                <a:cubicBezTo>
                  <a:pt x="996345" y="436626"/>
                  <a:pt x="947607" y="470806"/>
                  <a:pt x="645029" y="461665"/>
                </a:cubicBezTo>
                <a:cubicBezTo>
                  <a:pt x="342451" y="452524"/>
                  <a:pt x="317116" y="489541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264762" h="461665" stroke="0" extrusionOk="0">
                <a:moveTo>
                  <a:pt x="0" y="0"/>
                </a:moveTo>
                <a:cubicBezTo>
                  <a:pt x="200090" y="-12790"/>
                  <a:pt x="461422" y="4307"/>
                  <a:pt x="657676" y="0"/>
                </a:cubicBezTo>
                <a:cubicBezTo>
                  <a:pt x="853930" y="-4307"/>
                  <a:pt x="1108169" y="12350"/>
                  <a:pt x="1264762" y="0"/>
                </a:cubicBezTo>
                <a:cubicBezTo>
                  <a:pt x="1285133" y="218591"/>
                  <a:pt x="1271993" y="321143"/>
                  <a:pt x="1264762" y="461665"/>
                </a:cubicBezTo>
                <a:cubicBezTo>
                  <a:pt x="1056022" y="461161"/>
                  <a:pt x="814666" y="468858"/>
                  <a:pt x="645029" y="461665"/>
                </a:cubicBezTo>
                <a:cubicBezTo>
                  <a:pt x="475392" y="454472"/>
                  <a:pt x="228071" y="493542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1928.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3236E219-B896-4B52-9BDC-A1FD6E0D3AE4}"/>
              </a:ext>
            </a:extLst>
          </p:cNvPr>
          <p:cNvSpPr txBox="1"/>
          <p:nvPr/>
        </p:nvSpPr>
        <p:spPr>
          <a:xfrm>
            <a:off x="6838393" y="3063710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FDDDB2C2-8384-40AA-AA6F-0CE182A71DA5}"/>
              </a:ext>
            </a:extLst>
          </p:cNvPr>
          <p:cNvSpPr txBox="1"/>
          <p:nvPr/>
        </p:nvSpPr>
        <p:spPr>
          <a:xfrm>
            <a:off x="8049707" y="2013949"/>
            <a:ext cx="1264762" cy="461665"/>
          </a:xfrm>
          <a:custGeom>
            <a:avLst/>
            <a:gdLst>
              <a:gd name="connsiteX0" fmla="*/ 0 w 1264762"/>
              <a:gd name="connsiteY0" fmla="*/ 0 h 461665"/>
              <a:gd name="connsiteX1" fmla="*/ 657676 w 1264762"/>
              <a:gd name="connsiteY1" fmla="*/ 0 h 461665"/>
              <a:gd name="connsiteX2" fmla="*/ 1264762 w 1264762"/>
              <a:gd name="connsiteY2" fmla="*/ 0 h 461665"/>
              <a:gd name="connsiteX3" fmla="*/ 1264762 w 1264762"/>
              <a:gd name="connsiteY3" fmla="*/ 461665 h 461665"/>
              <a:gd name="connsiteX4" fmla="*/ 645029 w 1264762"/>
              <a:gd name="connsiteY4" fmla="*/ 461665 h 461665"/>
              <a:gd name="connsiteX5" fmla="*/ 0 w 1264762"/>
              <a:gd name="connsiteY5" fmla="*/ 461665 h 461665"/>
              <a:gd name="connsiteX6" fmla="*/ 0 w 1264762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762" h="461665" fill="none" extrusionOk="0">
                <a:moveTo>
                  <a:pt x="0" y="0"/>
                </a:moveTo>
                <a:cubicBezTo>
                  <a:pt x="311027" y="17101"/>
                  <a:pt x="374108" y="29958"/>
                  <a:pt x="657676" y="0"/>
                </a:cubicBezTo>
                <a:cubicBezTo>
                  <a:pt x="941244" y="-29958"/>
                  <a:pt x="1016607" y="-10605"/>
                  <a:pt x="1264762" y="0"/>
                </a:cubicBezTo>
                <a:cubicBezTo>
                  <a:pt x="1270213" y="217175"/>
                  <a:pt x="1256113" y="264335"/>
                  <a:pt x="1264762" y="461665"/>
                </a:cubicBezTo>
                <a:cubicBezTo>
                  <a:pt x="996345" y="436626"/>
                  <a:pt x="947607" y="470806"/>
                  <a:pt x="645029" y="461665"/>
                </a:cubicBezTo>
                <a:cubicBezTo>
                  <a:pt x="342451" y="452524"/>
                  <a:pt x="317116" y="489541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264762" h="461665" stroke="0" extrusionOk="0">
                <a:moveTo>
                  <a:pt x="0" y="0"/>
                </a:moveTo>
                <a:cubicBezTo>
                  <a:pt x="200090" y="-12790"/>
                  <a:pt x="461422" y="4307"/>
                  <a:pt x="657676" y="0"/>
                </a:cubicBezTo>
                <a:cubicBezTo>
                  <a:pt x="853930" y="-4307"/>
                  <a:pt x="1108169" y="12350"/>
                  <a:pt x="1264762" y="0"/>
                </a:cubicBezTo>
                <a:cubicBezTo>
                  <a:pt x="1285133" y="218591"/>
                  <a:pt x="1271993" y="321143"/>
                  <a:pt x="1264762" y="461665"/>
                </a:cubicBezTo>
                <a:cubicBezTo>
                  <a:pt x="1056022" y="461161"/>
                  <a:pt x="814666" y="468858"/>
                  <a:pt x="645029" y="461665"/>
                </a:cubicBezTo>
                <a:cubicBezTo>
                  <a:pt x="475392" y="454472"/>
                  <a:pt x="228071" y="493542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1929.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xmlns="" id="{DF2D7B77-AFA9-4676-B6CD-FA20B31BED02}"/>
              </a:ext>
            </a:extLst>
          </p:cNvPr>
          <p:cNvCxnSpPr/>
          <p:nvPr/>
        </p:nvCxnSpPr>
        <p:spPr>
          <a:xfrm>
            <a:off x="8671090" y="2479967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24208779-84FD-4551-9C6C-7399768EA50B}"/>
              </a:ext>
            </a:extLst>
          </p:cNvPr>
          <p:cNvSpPr txBox="1"/>
          <p:nvPr/>
        </p:nvSpPr>
        <p:spPr>
          <a:xfrm>
            <a:off x="8102340" y="3102136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7D39721C-9E48-480A-BBFB-141548882F16}"/>
              </a:ext>
            </a:extLst>
          </p:cNvPr>
          <p:cNvSpPr txBox="1"/>
          <p:nvPr/>
        </p:nvSpPr>
        <p:spPr>
          <a:xfrm>
            <a:off x="9737889" y="2004521"/>
            <a:ext cx="1114720" cy="461665"/>
          </a:xfrm>
          <a:custGeom>
            <a:avLst/>
            <a:gdLst>
              <a:gd name="connsiteX0" fmla="*/ 0 w 1114720"/>
              <a:gd name="connsiteY0" fmla="*/ 0 h 461665"/>
              <a:gd name="connsiteX1" fmla="*/ 579654 w 1114720"/>
              <a:gd name="connsiteY1" fmla="*/ 0 h 461665"/>
              <a:gd name="connsiteX2" fmla="*/ 1114720 w 1114720"/>
              <a:gd name="connsiteY2" fmla="*/ 0 h 461665"/>
              <a:gd name="connsiteX3" fmla="*/ 1114720 w 1114720"/>
              <a:gd name="connsiteY3" fmla="*/ 461665 h 461665"/>
              <a:gd name="connsiteX4" fmla="*/ 568507 w 1114720"/>
              <a:gd name="connsiteY4" fmla="*/ 461665 h 461665"/>
              <a:gd name="connsiteX5" fmla="*/ 0 w 1114720"/>
              <a:gd name="connsiteY5" fmla="*/ 461665 h 461665"/>
              <a:gd name="connsiteX6" fmla="*/ 0 w 1114720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720" h="461665" fill="none" extrusionOk="0">
                <a:moveTo>
                  <a:pt x="0" y="0"/>
                </a:moveTo>
                <a:cubicBezTo>
                  <a:pt x="217398" y="2590"/>
                  <a:pt x="370343" y="-17419"/>
                  <a:pt x="579654" y="0"/>
                </a:cubicBezTo>
                <a:cubicBezTo>
                  <a:pt x="788965" y="17419"/>
                  <a:pt x="911137" y="1851"/>
                  <a:pt x="1114720" y="0"/>
                </a:cubicBezTo>
                <a:cubicBezTo>
                  <a:pt x="1120171" y="217175"/>
                  <a:pt x="1106071" y="264335"/>
                  <a:pt x="1114720" y="461665"/>
                </a:cubicBezTo>
                <a:cubicBezTo>
                  <a:pt x="993526" y="475618"/>
                  <a:pt x="793384" y="474343"/>
                  <a:pt x="568507" y="461665"/>
                </a:cubicBezTo>
                <a:cubicBezTo>
                  <a:pt x="343630" y="448987"/>
                  <a:pt x="230394" y="446108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114720" h="461665" stroke="0" extrusionOk="0">
                <a:moveTo>
                  <a:pt x="0" y="0"/>
                </a:moveTo>
                <a:cubicBezTo>
                  <a:pt x="274412" y="-6448"/>
                  <a:pt x="460318" y="11552"/>
                  <a:pt x="579654" y="0"/>
                </a:cubicBezTo>
                <a:cubicBezTo>
                  <a:pt x="698990" y="-11552"/>
                  <a:pt x="876985" y="1667"/>
                  <a:pt x="1114720" y="0"/>
                </a:cubicBezTo>
                <a:cubicBezTo>
                  <a:pt x="1135091" y="218591"/>
                  <a:pt x="1121951" y="321143"/>
                  <a:pt x="1114720" y="461665"/>
                </a:cubicBezTo>
                <a:cubicBezTo>
                  <a:pt x="881025" y="478318"/>
                  <a:pt x="825447" y="460714"/>
                  <a:pt x="568507" y="461665"/>
                </a:cubicBezTo>
                <a:cubicBezTo>
                  <a:pt x="311567" y="462616"/>
                  <a:pt x="127010" y="484966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1934.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A9F00A07-C790-49D0-8B9F-4D8907E35DD2}"/>
              </a:ext>
            </a:extLst>
          </p:cNvPr>
          <p:cNvSpPr txBox="1"/>
          <p:nvPr/>
        </p:nvSpPr>
        <p:spPr>
          <a:xfrm>
            <a:off x="10991653" y="2004521"/>
            <a:ext cx="1012595" cy="461665"/>
          </a:xfrm>
          <a:custGeom>
            <a:avLst/>
            <a:gdLst>
              <a:gd name="connsiteX0" fmla="*/ 0 w 1012595"/>
              <a:gd name="connsiteY0" fmla="*/ 0 h 461665"/>
              <a:gd name="connsiteX1" fmla="*/ 526549 w 1012595"/>
              <a:gd name="connsiteY1" fmla="*/ 0 h 461665"/>
              <a:gd name="connsiteX2" fmla="*/ 1012595 w 1012595"/>
              <a:gd name="connsiteY2" fmla="*/ 0 h 461665"/>
              <a:gd name="connsiteX3" fmla="*/ 1012595 w 1012595"/>
              <a:gd name="connsiteY3" fmla="*/ 461665 h 461665"/>
              <a:gd name="connsiteX4" fmla="*/ 516423 w 1012595"/>
              <a:gd name="connsiteY4" fmla="*/ 461665 h 461665"/>
              <a:gd name="connsiteX5" fmla="*/ 0 w 1012595"/>
              <a:gd name="connsiteY5" fmla="*/ 461665 h 461665"/>
              <a:gd name="connsiteX6" fmla="*/ 0 w 101259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595" h="461665" fill="none" extrusionOk="0">
                <a:moveTo>
                  <a:pt x="0" y="0"/>
                </a:moveTo>
                <a:cubicBezTo>
                  <a:pt x="148772" y="-24206"/>
                  <a:pt x="371848" y="11533"/>
                  <a:pt x="526549" y="0"/>
                </a:cubicBezTo>
                <a:cubicBezTo>
                  <a:pt x="681250" y="-11533"/>
                  <a:pt x="846903" y="4478"/>
                  <a:pt x="1012595" y="0"/>
                </a:cubicBezTo>
                <a:cubicBezTo>
                  <a:pt x="1018046" y="217175"/>
                  <a:pt x="1003946" y="264335"/>
                  <a:pt x="1012595" y="461665"/>
                </a:cubicBezTo>
                <a:cubicBezTo>
                  <a:pt x="902065" y="480549"/>
                  <a:pt x="663571" y="464962"/>
                  <a:pt x="516423" y="461665"/>
                </a:cubicBezTo>
                <a:cubicBezTo>
                  <a:pt x="369275" y="458368"/>
                  <a:pt x="243666" y="486999"/>
                  <a:pt x="0" y="461665"/>
                </a:cubicBezTo>
                <a:cubicBezTo>
                  <a:pt x="-17993" y="346756"/>
                  <a:pt x="-2097" y="189282"/>
                  <a:pt x="0" y="0"/>
                </a:cubicBezTo>
                <a:close/>
              </a:path>
              <a:path w="1012595" h="461665" stroke="0" extrusionOk="0">
                <a:moveTo>
                  <a:pt x="0" y="0"/>
                </a:moveTo>
                <a:cubicBezTo>
                  <a:pt x="153668" y="21122"/>
                  <a:pt x="355018" y="-16583"/>
                  <a:pt x="526549" y="0"/>
                </a:cubicBezTo>
                <a:cubicBezTo>
                  <a:pt x="698080" y="16583"/>
                  <a:pt x="826320" y="-14357"/>
                  <a:pt x="1012595" y="0"/>
                </a:cubicBezTo>
                <a:cubicBezTo>
                  <a:pt x="1032966" y="218591"/>
                  <a:pt x="1019826" y="321143"/>
                  <a:pt x="1012595" y="461665"/>
                </a:cubicBezTo>
                <a:cubicBezTo>
                  <a:pt x="830763" y="446834"/>
                  <a:pt x="739740" y="459630"/>
                  <a:pt x="516423" y="461665"/>
                </a:cubicBezTo>
                <a:cubicBezTo>
                  <a:pt x="293106" y="463700"/>
                  <a:pt x="178838" y="478426"/>
                  <a:pt x="0" y="461665"/>
                </a:cubicBezTo>
                <a:cubicBezTo>
                  <a:pt x="16222" y="247678"/>
                  <a:pt x="-13214" y="132072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10166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1939.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xmlns="" id="{FEB7160B-8667-4C76-A32D-1744AB3A57AE}"/>
              </a:ext>
            </a:extLst>
          </p:cNvPr>
          <p:cNvCxnSpPr/>
          <p:nvPr/>
        </p:nvCxnSpPr>
        <p:spPr>
          <a:xfrm>
            <a:off x="10275218" y="2479967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>
            <a:extLst>
              <a:ext uri="{FF2B5EF4-FFF2-40B4-BE49-F238E27FC236}">
                <a16:creationId xmlns:a16="http://schemas.microsoft.com/office/drawing/2014/main" xmlns="" id="{C0FCA4EE-1D50-4869-877B-F5D2C3024E30}"/>
              </a:ext>
            </a:extLst>
          </p:cNvPr>
          <p:cNvCxnSpPr/>
          <p:nvPr/>
        </p:nvCxnSpPr>
        <p:spPr>
          <a:xfrm>
            <a:off x="11585544" y="2465220"/>
            <a:ext cx="0" cy="622169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niOkvir 39">
            <a:extLst>
              <a:ext uri="{FF2B5EF4-FFF2-40B4-BE49-F238E27FC236}">
                <a16:creationId xmlns:a16="http://schemas.microsoft.com/office/drawing/2014/main" xmlns="" id="{D0A9F5BF-3B43-4A15-9985-EADFE6C7F8A0}"/>
              </a:ext>
            </a:extLst>
          </p:cNvPr>
          <p:cNvSpPr txBox="1"/>
          <p:nvPr/>
        </p:nvSpPr>
        <p:spPr>
          <a:xfrm>
            <a:off x="9631054" y="3063710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xmlns="" id="{831E3723-EF6B-41DA-9047-5CA7B2EF56B6}"/>
              </a:ext>
            </a:extLst>
          </p:cNvPr>
          <p:cNvSpPr txBox="1"/>
          <p:nvPr/>
        </p:nvSpPr>
        <p:spPr>
          <a:xfrm>
            <a:off x="10975943" y="3063710"/>
            <a:ext cx="1137500" cy="1131226"/>
          </a:xfrm>
          <a:custGeom>
            <a:avLst/>
            <a:gdLst>
              <a:gd name="connsiteX0" fmla="*/ 0 w 1137500"/>
              <a:gd name="connsiteY0" fmla="*/ 0 h 1131226"/>
              <a:gd name="connsiteX1" fmla="*/ 1137500 w 1137500"/>
              <a:gd name="connsiteY1" fmla="*/ 0 h 1131226"/>
              <a:gd name="connsiteX2" fmla="*/ 1137500 w 1137500"/>
              <a:gd name="connsiteY2" fmla="*/ 1131226 h 1131226"/>
              <a:gd name="connsiteX3" fmla="*/ 0 w 1137500"/>
              <a:gd name="connsiteY3" fmla="*/ 1131226 h 1131226"/>
              <a:gd name="connsiteX4" fmla="*/ 0 w 1137500"/>
              <a:gd name="connsiteY4" fmla="*/ 0 h 11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500" h="1131226" fill="none" extrusionOk="0">
                <a:moveTo>
                  <a:pt x="0" y="0"/>
                </a:moveTo>
                <a:cubicBezTo>
                  <a:pt x="552009" y="-9056"/>
                  <a:pt x="771702" y="1956"/>
                  <a:pt x="1137500" y="0"/>
                </a:cubicBezTo>
                <a:cubicBezTo>
                  <a:pt x="1052662" y="405441"/>
                  <a:pt x="1137352" y="819104"/>
                  <a:pt x="1137500" y="1131226"/>
                </a:cubicBezTo>
                <a:cubicBezTo>
                  <a:pt x="569831" y="1104280"/>
                  <a:pt x="207069" y="1105089"/>
                  <a:pt x="0" y="1131226"/>
                </a:cubicBezTo>
                <a:cubicBezTo>
                  <a:pt x="6840" y="665808"/>
                  <a:pt x="51444" y="436743"/>
                  <a:pt x="0" y="0"/>
                </a:cubicBezTo>
                <a:close/>
              </a:path>
              <a:path w="1137500" h="1131226" stroke="0" extrusionOk="0">
                <a:moveTo>
                  <a:pt x="0" y="0"/>
                </a:moveTo>
                <a:cubicBezTo>
                  <a:pt x="333060" y="-69673"/>
                  <a:pt x="861095" y="-74680"/>
                  <a:pt x="1137500" y="0"/>
                </a:cubicBezTo>
                <a:cubicBezTo>
                  <a:pt x="1162420" y="348441"/>
                  <a:pt x="1090384" y="735550"/>
                  <a:pt x="1137500" y="1131226"/>
                </a:cubicBezTo>
                <a:cubicBezTo>
                  <a:pt x="611997" y="1115627"/>
                  <a:pt x="251583" y="1036474"/>
                  <a:pt x="0" y="1131226"/>
                </a:cubicBezTo>
                <a:cubicBezTo>
                  <a:pt x="71347" y="877060"/>
                  <a:pt x="59394" y="554855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1559505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51280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EFF50F5-2470-4CB8-8AAF-4C878F02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207" y="3239309"/>
            <a:ext cx="2489199" cy="3521413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5F55C1AC-74D9-4DE2-BBF4-A97DF7D2EFE6}"/>
              </a:ext>
            </a:extLst>
          </p:cNvPr>
          <p:cNvSpPr/>
          <p:nvPr/>
        </p:nvSpPr>
        <p:spPr>
          <a:xfrm>
            <a:off x="2276273" y="1507787"/>
            <a:ext cx="4912370" cy="2995018"/>
          </a:xfrm>
          <a:custGeom>
            <a:avLst/>
            <a:gdLst>
              <a:gd name="connsiteX0" fmla="*/ 6471360 w 4912370"/>
              <a:gd name="connsiteY0" fmla="*/ 2478467 h 2995018"/>
              <a:gd name="connsiteX1" fmla="*/ 5820879 w 4912370"/>
              <a:gd name="connsiteY1" fmla="*/ 2422155 h 2995018"/>
              <a:gd name="connsiteX2" fmla="*/ 5189912 w 4912370"/>
              <a:gd name="connsiteY2" fmla="*/ 2367532 h 2995018"/>
              <a:gd name="connsiteX3" fmla="*/ 4519917 w 4912370"/>
              <a:gd name="connsiteY3" fmla="*/ 2309531 h 2995018"/>
              <a:gd name="connsiteX4" fmla="*/ 1985080 w 4912370"/>
              <a:gd name="connsiteY4" fmla="*/ 2967215 h 2995018"/>
              <a:gd name="connsiteX5" fmla="*/ 184393 w 4912370"/>
              <a:gd name="connsiteY5" fmla="*/ 928240 h 2995018"/>
              <a:gd name="connsiteX6" fmla="*/ 2728324 w 4912370"/>
              <a:gd name="connsiteY6" fmla="*/ 9220 h 2995018"/>
              <a:gd name="connsiteX7" fmla="*/ 4868568 w 4912370"/>
              <a:gd name="connsiteY7" fmla="*/ 1779060 h 2995018"/>
              <a:gd name="connsiteX8" fmla="*/ 5354748 w 4912370"/>
              <a:gd name="connsiteY8" fmla="*/ 1991213 h 2995018"/>
              <a:gd name="connsiteX9" fmla="*/ 5905040 w 4912370"/>
              <a:gd name="connsiteY9" fmla="*/ 2231343 h 2995018"/>
              <a:gd name="connsiteX10" fmla="*/ 6471360 w 4912370"/>
              <a:gd name="connsiteY10" fmla="*/ 2478467 h 29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2370" h="2995018" fill="none" extrusionOk="0">
                <a:moveTo>
                  <a:pt x="6471360" y="2478467"/>
                </a:moveTo>
                <a:cubicBezTo>
                  <a:pt x="6246522" y="2462633"/>
                  <a:pt x="6145778" y="2442611"/>
                  <a:pt x="5820879" y="2422155"/>
                </a:cubicBezTo>
                <a:cubicBezTo>
                  <a:pt x="5495980" y="2401699"/>
                  <a:pt x="5486756" y="2414728"/>
                  <a:pt x="5189912" y="2367532"/>
                </a:cubicBezTo>
                <a:cubicBezTo>
                  <a:pt x="4893068" y="2320337"/>
                  <a:pt x="4756442" y="2300626"/>
                  <a:pt x="4519917" y="2309531"/>
                </a:cubicBezTo>
                <a:cubicBezTo>
                  <a:pt x="3741237" y="2898974"/>
                  <a:pt x="2798490" y="3027174"/>
                  <a:pt x="1985080" y="2967215"/>
                </a:cubicBezTo>
                <a:cubicBezTo>
                  <a:pt x="617821" y="2804585"/>
                  <a:pt x="-405629" y="1731183"/>
                  <a:pt x="184393" y="928240"/>
                </a:cubicBezTo>
                <a:cubicBezTo>
                  <a:pt x="441670" y="262860"/>
                  <a:pt x="1647951" y="196808"/>
                  <a:pt x="2728324" y="9220"/>
                </a:cubicBezTo>
                <a:cubicBezTo>
                  <a:pt x="4173588" y="51563"/>
                  <a:pt x="5026775" y="771885"/>
                  <a:pt x="4868568" y="1779060"/>
                </a:cubicBezTo>
                <a:cubicBezTo>
                  <a:pt x="5028448" y="1847753"/>
                  <a:pt x="5192078" y="1928090"/>
                  <a:pt x="5354748" y="1991213"/>
                </a:cubicBezTo>
                <a:cubicBezTo>
                  <a:pt x="5517418" y="2054336"/>
                  <a:pt x="5756694" y="2145905"/>
                  <a:pt x="5905040" y="2231343"/>
                </a:cubicBezTo>
                <a:cubicBezTo>
                  <a:pt x="6053386" y="2316781"/>
                  <a:pt x="6269358" y="2368062"/>
                  <a:pt x="6471360" y="2478467"/>
                </a:cubicBezTo>
                <a:close/>
              </a:path>
              <a:path w="4912370" h="2995018" stroke="0" extrusionOk="0">
                <a:moveTo>
                  <a:pt x="6471360" y="2478467"/>
                </a:moveTo>
                <a:cubicBezTo>
                  <a:pt x="6315790" y="2435675"/>
                  <a:pt x="6147553" y="2443116"/>
                  <a:pt x="5879422" y="2427223"/>
                </a:cubicBezTo>
                <a:cubicBezTo>
                  <a:pt x="5611291" y="2411330"/>
                  <a:pt x="5510746" y="2397472"/>
                  <a:pt x="5267970" y="2374290"/>
                </a:cubicBezTo>
                <a:cubicBezTo>
                  <a:pt x="5025194" y="2351108"/>
                  <a:pt x="4798297" y="2363023"/>
                  <a:pt x="4519917" y="2309531"/>
                </a:cubicBezTo>
                <a:cubicBezTo>
                  <a:pt x="3970969" y="2786346"/>
                  <a:pt x="2926417" y="3084960"/>
                  <a:pt x="1985080" y="2967215"/>
                </a:cubicBezTo>
                <a:cubicBezTo>
                  <a:pt x="479461" y="2864878"/>
                  <a:pt x="-411117" y="1918683"/>
                  <a:pt x="184393" y="928240"/>
                </a:cubicBezTo>
                <a:cubicBezTo>
                  <a:pt x="414503" y="379484"/>
                  <a:pt x="1850514" y="98242"/>
                  <a:pt x="2728324" y="9220"/>
                </a:cubicBezTo>
                <a:cubicBezTo>
                  <a:pt x="4037944" y="200993"/>
                  <a:pt x="5076626" y="894385"/>
                  <a:pt x="4868568" y="1779060"/>
                </a:cubicBezTo>
                <a:cubicBezTo>
                  <a:pt x="5043449" y="1868821"/>
                  <a:pt x="5165631" y="1936315"/>
                  <a:pt x="5370776" y="1998208"/>
                </a:cubicBezTo>
                <a:cubicBezTo>
                  <a:pt x="5575921" y="2060101"/>
                  <a:pt x="5819001" y="2205356"/>
                  <a:pt x="5937096" y="2245331"/>
                </a:cubicBezTo>
                <a:cubicBezTo>
                  <a:pt x="6055191" y="2285307"/>
                  <a:pt x="6341658" y="2402671"/>
                  <a:pt x="6471360" y="2478467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81736"/>
                      <a:gd name="adj2" fmla="val 3275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Rješavanjem kviza ponovi dosadašnje naučeno gradivo!</a:t>
            </a:r>
          </a:p>
          <a:p>
            <a:pPr algn="ctr"/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Poveznica za kviz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Kahoot! - Current Openings">
            <a:extLst>
              <a:ext uri="{FF2B5EF4-FFF2-40B4-BE49-F238E27FC236}">
                <a16:creationId xmlns:a16="http://schemas.microsoft.com/office/drawing/2014/main" xmlns="" id="{9C8526C8-B853-4AC6-95EF-480E87AA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802" y="4832104"/>
            <a:ext cx="4815526" cy="16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39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xmlns="" id="{DC4E13D5-D08F-4789-96C9-6BB359243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863"/>
            <a:ext cx="6190329" cy="4863831"/>
          </a:xfrm>
          <a:prstGeom prst="rect">
            <a:avLst/>
          </a:prstGeom>
        </p:spPr>
      </p:pic>
      <p:pic>
        <p:nvPicPr>
          <p:cNvPr id="7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xmlns="" id="{CDBD37F5-E904-402F-9256-C776D596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330" y="1147863"/>
            <a:ext cx="6001670" cy="4863831"/>
          </a:xfrm>
          <a:prstGeom prst="rect">
            <a:avLst/>
          </a:prstGeom>
        </p:spPr>
      </p:pic>
      <p:sp>
        <p:nvSpPr>
          <p:cNvPr id="9" name="Pravokutnik: nakošeni 8">
            <a:extLst>
              <a:ext uri="{FF2B5EF4-FFF2-40B4-BE49-F238E27FC236}">
                <a16:creationId xmlns:a16="http://schemas.microsoft.com/office/drawing/2014/main" xmlns="" id="{F1DF1E67-ACDA-4C3A-965C-917A12910B4B}"/>
              </a:ext>
            </a:extLst>
          </p:cNvPr>
          <p:cNvSpPr/>
          <p:nvPr/>
        </p:nvSpPr>
        <p:spPr>
          <a:xfrm>
            <a:off x="735291" y="6132136"/>
            <a:ext cx="4986779" cy="678730"/>
          </a:xfrm>
          <a:custGeom>
            <a:avLst/>
            <a:gdLst>
              <a:gd name="connsiteX0" fmla="*/ 84841 w 4986779"/>
              <a:gd name="connsiteY0" fmla="*/ 84841 h 678730"/>
              <a:gd name="connsiteX1" fmla="*/ 869340 w 4986779"/>
              <a:gd name="connsiteY1" fmla="*/ 84841 h 678730"/>
              <a:gd name="connsiteX2" fmla="*/ 1557496 w 4986779"/>
              <a:gd name="connsiteY2" fmla="*/ 84841 h 678730"/>
              <a:gd name="connsiteX3" fmla="*/ 2341995 w 4986779"/>
              <a:gd name="connsiteY3" fmla="*/ 84841 h 678730"/>
              <a:gd name="connsiteX4" fmla="*/ 2933810 w 4986779"/>
              <a:gd name="connsiteY4" fmla="*/ 84841 h 678730"/>
              <a:gd name="connsiteX5" fmla="*/ 3670137 w 4986779"/>
              <a:gd name="connsiteY5" fmla="*/ 84841 h 678730"/>
              <a:gd name="connsiteX6" fmla="*/ 4901938 w 4986779"/>
              <a:gd name="connsiteY6" fmla="*/ 84841 h 678730"/>
              <a:gd name="connsiteX7" fmla="*/ 4901938 w 4986779"/>
              <a:gd name="connsiteY7" fmla="*/ 593889 h 678730"/>
              <a:gd name="connsiteX8" fmla="*/ 4165610 w 4986779"/>
              <a:gd name="connsiteY8" fmla="*/ 593889 h 678730"/>
              <a:gd name="connsiteX9" fmla="*/ 3573796 w 4986779"/>
              <a:gd name="connsiteY9" fmla="*/ 593889 h 678730"/>
              <a:gd name="connsiteX10" fmla="*/ 2837468 w 4986779"/>
              <a:gd name="connsiteY10" fmla="*/ 593889 h 678730"/>
              <a:gd name="connsiteX11" fmla="*/ 2245653 w 4986779"/>
              <a:gd name="connsiteY11" fmla="*/ 593889 h 678730"/>
              <a:gd name="connsiteX12" fmla="*/ 1653838 w 4986779"/>
              <a:gd name="connsiteY12" fmla="*/ 593889 h 678730"/>
              <a:gd name="connsiteX13" fmla="*/ 869340 w 4986779"/>
              <a:gd name="connsiteY13" fmla="*/ 593889 h 678730"/>
              <a:gd name="connsiteX14" fmla="*/ 84841 w 4986779"/>
              <a:gd name="connsiteY14" fmla="*/ 593889 h 678730"/>
              <a:gd name="connsiteX15" fmla="*/ 84841 w 4986779"/>
              <a:gd name="connsiteY15" fmla="*/ 84841 h 678730"/>
              <a:gd name="connsiteX0" fmla="*/ 0 w 4986779"/>
              <a:gd name="connsiteY0" fmla="*/ 0 h 678730"/>
              <a:gd name="connsiteX1" fmla="*/ 473744 w 4986779"/>
              <a:gd name="connsiteY1" fmla="*/ 0 h 678730"/>
              <a:gd name="connsiteX2" fmla="*/ 947488 w 4986779"/>
              <a:gd name="connsiteY2" fmla="*/ 0 h 678730"/>
              <a:gd name="connsiteX3" fmla="*/ 1421232 w 4986779"/>
              <a:gd name="connsiteY3" fmla="*/ 0 h 678730"/>
              <a:gd name="connsiteX4" fmla="*/ 1944844 w 4986779"/>
              <a:gd name="connsiteY4" fmla="*/ 0 h 678730"/>
              <a:gd name="connsiteX5" fmla="*/ 2667927 w 4986779"/>
              <a:gd name="connsiteY5" fmla="*/ 0 h 678730"/>
              <a:gd name="connsiteX6" fmla="*/ 3141671 w 4986779"/>
              <a:gd name="connsiteY6" fmla="*/ 0 h 678730"/>
              <a:gd name="connsiteX7" fmla="*/ 3665283 w 4986779"/>
              <a:gd name="connsiteY7" fmla="*/ 0 h 678730"/>
              <a:gd name="connsiteX8" fmla="*/ 4139027 w 4986779"/>
              <a:gd name="connsiteY8" fmla="*/ 0 h 678730"/>
              <a:gd name="connsiteX9" fmla="*/ 4986779 w 4986779"/>
              <a:gd name="connsiteY9" fmla="*/ 0 h 678730"/>
              <a:gd name="connsiteX10" fmla="*/ 4901938 w 4986779"/>
              <a:gd name="connsiteY10" fmla="*/ 84841 h 678730"/>
              <a:gd name="connsiteX11" fmla="*/ 4213781 w 4986779"/>
              <a:gd name="connsiteY11" fmla="*/ 84841 h 678730"/>
              <a:gd name="connsiteX12" fmla="*/ 3573796 w 4986779"/>
              <a:gd name="connsiteY12" fmla="*/ 84841 h 678730"/>
              <a:gd name="connsiteX13" fmla="*/ 2933810 w 4986779"/>
              <a:gd name="connsiteY13" fmla="*/ 84841 h 678730"/>
              <a:gd name="connsiteX14" fmla="*/ 2341995 w 4986779"/>
              <a:gd name="connsiteY14" fmla="*/ 84841 h 678730"/>
              <a:gd name="connsiteX15" fmla="*/ 1653838 w 4986779"/>
              <a:gd name="connsiteY15" fmla="*/ 84841 h 678730"/>
              <a:gd name="connsiteX16" fmla="*/ 869340 w 4986779"/>
              <a:gd name="connsiteY16" fmla="*/ 84841 h 678730"/>
              <a:gd name="connsiteX17" fmla="*/ 84841 w 4986779"/>
              <a:gd name="connsiteY17" fmla="*/ 84841 h 678730"/>
              <a:gd name="connsiteX18" fmla="*/ 0 w 4986779"/>
              <a:gd name="connsiteY18" fmla="*/ 0 h 678730"/>
              <a:gd name="connsiteX0" fmla="*/ 0 w 4986779"/>
              <a:gd name="connsiteY0" fmla="*/ 678730 h 678730"/>
              <a:gd name="connsiteX1" fmla="*/ 84841 w 4986779"/>
              <a:gd name="connsiteY1" fmla="*/ 593889 h 678730"/>
              <a:gd name="connsiteX2" fmla="*/ 772998 w 4986779"/>
              <a:gd name="connsiteY2" fmla="*/ 593889 h 678730"/>
              <a:gd name="connsiteX3" fmla="*/ 1412983 w 4986779"/>
              <a:gd name="connsiteY3" fmla="*/ 593889 h 678730"/>
              <a:gd name="connsiteX4" fmla="*/ 2197482 w 4986779"/>
              <a:gd name="connsiteY4" fmla="*/ 593889 h 678730"/>
              <a:gd name="connsiteX5" fmla="*/ 2933810 w 4986779"/>
              <a:gd name="connsiteY5" fmla="*/ 593889 h 678730"/>
              <a:gd name="connsiteX6" fmla="*/ 3525625 w 4986779"/>
              <a:gd name="connsiteY6" fmla="*/ 593889 h 678730"/>
              <a:gd name="connsiteX7" fmla="*/ 4310123 w 4986779"/>
              <a:gd name="connsiteY7" fmla="*/ 593889 h 678730"/>
              <a:gd name="connsiteX8" fmla="*/ 4901938 w 4986779"/>
              <a:gd name="connsiteY8" fmla="*/ 593889 h 678730"/>
              <a:gd name="connsiteX9" fmla="*/ 4986779 w 4986779"/>
              <a:gd name="connsiteY9" fmla="*/ 678730 h 678730"/>
              <a:gd name="connsiteX10" fmla="*/ 4263696 w 4986779"/>
              <a:gd name="connsiteY10" fmla="*/ 678730 h 678730"/>
              <a:gd name="connsiteX11" fmla="*/ 3789952 w 4986779"/>
              <a:gd name="connsiteY11" fmla="*/ 678730 h 678730"/>
              <a:gd name="connsiteX12" fmla="*/ 3266340 w 4986779"/>
              <a:gd name="connsiteY12" fmla="*/ 678730 h 678730"/>
              <a:gd name="connsiteX13" fmla="*/ 2593125 w 4986779"/>
              <a:gd name="connsiteY13" fmla="*/ 678730 h 678730"/>
              <a:gd name="connsiteX14" fmla="*/ 2119381 w 4986779"/>
              <a:gd name="connsiteY14" fmla="*/ 678730 h 678730"/>
              <a:gd name="connsiteX15" fmla="*/ 1545901 w 4986779"/>
              <a:gd name="connsiteY15" fmla="*/ 678730 h 678730"/>
              <a:gd name="connsiteX16" fmla="*/ 922554 w 4986779"/>
              <a:gd name="connsiteY16" fmla="*/ 678730 h 678730"/>
              <a:gd name="connsiteX17" fmla="*/ 0 w 4986779"/>
              <a:gd name="connsiteY17" fmla="*/ 678730 h 678730"/>
              <a:gd name="connsiteX0" fmla="*/ 0 w 4986779"/>
              <a:gd name="connsiteY0" fmla="*/ 0 h 678730"/>
              <a:gd name="connsiteX1" fmla="*/ 84841 w 4986779"/>
              <a:gd name="connsiteY1" fmla="*/ 84841 h 678730"/>
              <a:gd name="connsiteX2" fmla="*/ 84841 w 4986779"/>
              <a:gd name="connsiteY2" fmla="*/ 593889 h 678730"/>
              <a:gd name="connsiteX3" fmla="*/ 0 w 4986779"/>
              <a:gd name="connsiteY3" fmla="*/ 678730 h 678730"/>
              <a:gd name="connsiteX4" fmla="*/ 0 w 4986779"/>
              <a:gd name="connsiteY4" fmla="*/ 0 h 678730"/>
              <a:gd name="connsiteX0" fmla="*/ 4986779 w 4986779"/>
              <a:gd name="connsiteY0" fmla="*/ 0 h 678730"/>
              <a:gd name="connsiteX1" fmla="*/ 4986779 w 4986779"/>
              <a:gd name="connsiteY1" fmla="*/ 678730 h 678730"/>
              <a:gd name="connsiteX2" fmla="*/ 4901938 w 4986779"/>
              <a:gd name="connsiteY2" fmla="*/ 593889 h 678730"/>
              <a:gd name="connsiteX3" fmla="*/ 4901938 w 4986779"/>
              <a:gd name="connsiteY3" fmla="*/ 84841 h 678730"/>
              <a:gd name="connsiteX4" fmla="*/ 4986779 w 4986779"/>
              <a:gd name="connsiteY4" fmla="*/ 0 h 678730"/>
              <a:gd name="connsiteX0" fmla="*/ 0 w 4986779"/>
              <a:gd name="connsiteY0" fmla="*/ 0 h 678730"/>
              <a:gd name="connsiteX1" fmla="*/ 673215 w 4986779"/>
              <a:gd name="connsiteY1" fmla="*/ 0 h 678730"/>
              <a:gd name="connsiteX2" fmla="*/ 1146959 w 4986779"/>
              <a:gd name="connsiteY2" fmla="*/ 0 h 678730"/>
              <a:gd name="connsiteX3" fmla="*/ 1820174 w 4986779"/>
              <a:gd name="connsiteY3" fmla="*/ 0 h 678730"/>
              <a:gd name="connsiteX4" fmla="*/ 2443522 w 4986779"/>
              <a:gd name="connsiteY4" fmla="*/ 0 h 678730"/>
              <a:gd name="connsiteX5" fmla="*/ 2917266 w 4986779"/>
              <a:gd name="connsiteY5" fmla="*/ 0 h 678730"/>
              <a:gd name="connsiteX6" fmla="*/ 3490745 w 4986779"/>
              <a:gd name="connsiteY6" fmla="*/ 0 h 678730"/>
              <a:gd name="connsiteX7" fmla="*/ 4213828 w 4986779"/>
              <a:gd name="connsiteY7" fmla="*/ 0 h 678730"/>
              <a:gd name="connsiteX8" fmla="*/ 4986779 w 4986779"/>
              <a:gd name="connsiteY8" fmla="*/ 0 h 678730"/>
              <a:gd name="connsiteX9" fmla="*/ 4986779 w 4986779"/>
              <a:gd name="connsiteY9" fmla="*/ 678730 h 678730"/>
              <a:gd name="connsiteX10" fmla="*/ 4513035 w 4986779"/>
              <a:gd name="connsiteY10" fmla="*/ 678730 h 678730"/>
              <a:gd name="connsiteX11" fmla="*/ 3789952 w 4986779"/>
              <a:gd name="connsiteY11" fmla="*/ 678730 h 678730"/>
              <a:gd name="connsiteX12" fmla="*/ 3266340 w 4986779"/>
              <a:gd name="connsiteY12" fmla="*/ 678730 h 678730"/>
              <a:gd name="connsiteX13" fmla="*/ 2792596 w 4986779"/>
              <a:gd name="connsiteY13" fmla="*/ 678730 h 678730"/>
              <a:gd name="connsiteX14" fmla="*/ 2069513 w 4986779"/>
              <a:gd name="connsiteY14" fmla="*/ 678730 h 678730"/>
              <a:gd name="connsiteX15" fmla="*/ 1346430 w 4986779"/>
              <a:gd name="connsiteY15" fmla="*/ 678730 h 678730"/>
              <a:gd name="connsiteX16" fmla="*/ 772951 w 4986779"/>
              <a:gd name="connsiteY16" fmla="*/ 678730 h 678730"/>
              <a:gd name="connsiteX17" fmla="*/ 0 w 4986779"/>
              <a:gd name="connsiteY17" fmla="*/ 678730 h 678730"/>
              <a:gd name="connsiteX18" fmla="*/ 0 w 4986779"/>
              <a:gd name="connsiteY18" fmla="*/ 0 h 678730"/>
              <a:gd name="connsiteX19" fmla="*/ 84841 w 4986779"/>
              <a:gd name="connsiteY19" fmla="*/ 84841 h 678730"/>
              <a:gd name="connsiteX20" fmla="*/ 869340 w 4986779"/>
              <a:gd name="connsiteY20" fmla="*/ 84841 h 678730"/>
              <a:gd name="connsiteX21" fmla="*/ 1557496 w 4986779"/>
              <a:gd name="connsiteY21" fmla="*/ 84841 h 678730"/>
              <a:gd name="connsiteX22" fmla="*/ 2245653 w 4986779"/>
              <a:gd name="connsiteY22" fmla="*/ 84841 h 678730"/>
              <a:gd name="connsiteX23" fmla="*/ 2789297 w 4986779"/>
              <a:gd name="connsiteY23" fmla="*/ 84841 h 678730"/>
              <a:gd name="connsiteX24" fmla="*/ 3332941 w 4986779"/>
              <a:gd name="connsiteY24" fmla="*/ 84841 h 678730"/>
              <a:gd name="connsiteX25" fmla="*/ 3924755 w 4986779"/>
              <a:gd name="connsiteY25" fmla="*/ 84841 h 678730"/>
              <a:gd name="connsiteX26" fmla="*/ 4901938 w 4986779"/>
              <a:gd name="connsiteY26" fmla="*/ 84841 h 678730"/>
              <a:gd name="connsiteX27" fmla="*/ 4901938 w 4986779"/>
              <a:gd name="connsiteY27" fmla="*/ 593889 h 678730"/>
              <a:gd name="connsiteX28" fmla="*/ 4358294 w 4986779"/>
              <a:gd name="connsiteY28" fmla="*/ 593889 h 678730"/>
              <a:gd name="connsiteX29" fmla="*/ 3573796 w 4986779"/>
              <a:gd name="connsiteY29" fmla="*/ 593889 h 678730"/>
              <a:gd name="connsiteX30" fmla="*/ 2789297 w 4986779"/>
              <a:gd name="connsiteY30" fmla="*/ 593889 h 678730"/>
              <a:gd name="connsiteX31" fmla="*/ 2149311 w 4986779"/>
              <a:gd name="connsiteY31" fmla="*/ 593889 h 678730"/>
              <a:gd name="connsiteX32" fmla="*/ 1412983 w 4986779"/>
              <a:gd name="connsiteY32" fmla="*/ 593889 h 678730"/>
              <a:gd name="connsiteX33" fmla="*/ 84841 w 4986779"/>
              <a:gd name="connsiteY33" fmla="*/ 593889 h 678730"/>
              <a:gd name="connsiteX34" fmla="*/ 84841 w 4986779"/>
              <a:gd name="connsiteY34" fmla="*/ 84841 h 678730"/>
              <a:gd name="connsiteX35" fmla="*/ 0 w 4986779"/>
              <a:gd name="connsiteY35" fmla="*/ 0 h 678730"/>
              <a:gd name="connsiteX36" fmla="*/ 84841 w 4986779"/>
              <a:gd name="connsiteY36" fmla="*/ 84841 h 678730"/>
              <a:gd name="connsiteX37" fmla="*/ 0 w 4986779"/>
              <a:gd name="connsiteY37" fmla="*/ 678730 h 678730"/>
              <a:gd name="connsiteX38" fmla="*/ 84841 w 4986779"/>
              <a:gd name="connsiteY38" fmla="*/ 593889 h 678730"/>
              <a:gd name="connsiteX39" fmla="*/ 4986779 w 4986779"/>
              <a:gd name="connsiteY39" fmla="*/ 0 h 678730"/>
              <a:gd name="connsiteX40" fmla="*/ 4901938 w 4986779"/>
              <a:gd name="connsiteY40" fmla="*/ 84841 h 678730"/>
              <a:gd name="connsiteX41" fmla="*/ 4986779 w 4986779"/>
              <a:gd name="connsiteY41" fmla="*/ 678730 h 678730"/>
              <a:gd name="connsiteX42" fmla="*/ 4901938 w 4986779"/>
              <a:gd name="connsiteY42" fmla="*/ 593889 h 67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986779" h="678730" stroke="0" extrusionOk="0">
                <a:moveTo>
                  <a:pt x="84841" y="84841"/>
                </a:moveTo>
                <a:cubicBezTo>
                  <a:pt x="410280" y="69964"/>
                  <a:pt x="700380" y="102955"/>
                  <a:pt x="869340" y="84841"/>
                </a:cubicBezTo>
                <a:cubicBezTo>
                  <a:pt x="1038300" y="66727"/>
                  <a:pt x="1304189" y="54389"/>
                  <a:pt x="1557496" y="84841"/>
                </a:cubicBezTo>
                <a:cubicBezTo>
                  <a:pt x="1810803" y="115293"/>
                  <a:pt x="1968841" y="121784"/>
                  <a:pt x="2341995" y="84841"/>
                </a:cubicBezTo>
                <a:cubicBezTo>
                  <a:pt x="2715149" y="47898"/>
                  <a:pt x="2724415" y="98445"/>
                  <a:pt x="2933810" y="84841"/>
                </a:cubicBezTo>
                <a:cubicBezTo>
                  <a:pt x="3143205" y="71237"/>
                  <a:pt x="3393837" y="80579"/>
                  <a:pt x="3670137" y="84841"/>
                </a:cubicBezTo>
                <a:cubicBezTo>
                  <a:pt x="3946437" y="89103"/>
                  <a:pt x="4644934" y="27063"/>
                  <a:pt x="4901938" y="84841"/>
                </a:cubicBezTo>
                <a:cubicBezTo>
                  <a:pt x="4913199" y="216689"/>
                  <a:pt x="4889905" y="380817"/>
                  <a:pt x="4901938" y="593889"/>
                </a:cubicBezTo>
                <a:cubicBezTo>
                  <a:pt x="4560971" y="590152"/>
                  <a:pt x="4350210" y="617711"/>
                  <a:pt x="4165610" y="593889"/>
                </a:cubicBezTo>
                <a:cubicBezTo>
                  <a:pt x="3981010" y="570067"/>
                  <a:pt x="3855722" y="576158"/>
                  <a:pt x="3573796" y="593889"/>
                </a:cubicBezTo>
                <a:cubicBezTo>
                  <a:pt x="3291870" y="611620"/>
                  <a:pt x="3186187" y="593980"/>
                  <a:pt x="2837468" y="593889"/>
                </a:cubicBezTo>
                <a:cubicBezTo>
                  <a:pt x="2488749" y="593798"/>
                  <a:pt x="2399472" y="582204"/>
                  <a:pt x="2245653" y="593889"/>
                </a:cubicBezTo>
                <a:cubicBezTo>
                  <a:pt x="2091834" y="605574"/>
                  <a:pt x="1930411" y="594463"/>
                  <a:pt x="1653838" y="593889"/>
                </a:cubicBezTo>
                <a:cubicBezTo>
                  <a:pt x="1377265" y="593315"/>
                  <a:pt x="1188979" y="598977"/>
                  <a:pt x="869340" y="593889"/>
                </a:cubicBezTo>
                <a:cubicBezTo>
                  <a:pt x="549701" y="588801"/>
                  <a:pt x="287078" y="567686"/>
                  <a:pt x="84841" y="593889"/>
                </a:cubicBezTo>
                <a:cubicBezTo>
                  <a:pt x="97614" y="391520"/>
                  <a:pt x="63753" y="203448"/>
                  <a:pt x="84841" y="84841"/>
                </a:cubicBezTo>
                <a:close/>
              </a:path>
              <a:path w="4986779" h="678730" fill="lightenLess" stroke="0" extrusionOk="0">
                <a:moveTo>
                  <a:pt x="0" y="0"/>
                </a:moveTo>
                <a:cubicBezTo>
                  <a:pt x="228060" y="2662"/>
                  <a:pt x="239814" y="15952"/>
                  <a:pt x="473744" y="0"/>
                </a:cubicBezTo>
                <a:cubicBezTo>
                  <a:pt x="707674" y="-15952"/>
                  <a:pt x="775127" y="20915"/>
                  <a:pt x="947488" y="0"/>
                </a:cubicBezTo>
                <a:cubicBezTo>
                  <a:pt x="1119849" y="-20915"/>
                  <a:pt x="1232071" y="13314"/>
                  <a:pt x="1421232" y="0"/>
                </a:cubicBezTo>
                <a:cubicBezTo>
                  <a:pt x="1610393" y="-13314"/>
                  <a:pt x="1793567" y="22353"/>
                  <a:pt x="1944844" y="0"/>
                </a:cubicBezTo>
                <a:cubicBezTo>
                  <a:pt x="2096121" y="-22353"/>
                  <a:pt x="2487902" y="33031"/>
                  <a:pt x="2667927" y="0"/>
                </a:cubicBezTo>
                <a:cubicBezTo>
                  <a:pt x="2847952" y="-33031"/>
                  <a:pt x="2987512" y="2923"/>
                  <a:pt x="3141671" y="0"/>
                </a:cubicBezTo>
                <a:cubicBezTo>
                  <a:pt x="3295830" y="-2923"/>
                  <a:pt x="3410935" y="-25867"/>
                  <a:pt x="3665283" y="0"/>
                </a:cubicBezTo>
                <a:cubicBezTo>
                  <a:pt x="3919631" y="25867"/>
                  <a:pt x="4037118" y="-11091"/>
                  <a:pt x="4139027" y="0"/>
                </a:cubicBezTo>
                <a:cubicBezTo>
                  <a:pt x="4240936" y="11091"/>
                  <a:pt x="4659012" y="17416"/>
                  <a:pt x="4986779" y="0"/>
                </a:cubicBezTo>
                <a:cubicBezTo>
                  <a:pt x="4951175" y="37289"/>
                  <a:pt x="4937726" y="48109"/>
                  <a:pt x="4901938" y="84841"/>
                </a:cubicBezTo>
                <a:cubicBezTo>
                  <a:pt x="4737517" y="102197"/>
                  <a:pt x="4545885" y="107243"/>
                  <a:pt x="4213781" y="84841"/>
                </a:cubicBezTo>
                <a:cubicBezTo>
                  <a:pt x="3881677" y="62439"/>
                  <a:pt x="3859205" y="65585"/>
                  <a:pt x="3573796" y="84841"/>
                </a:cubicBezTo>
                <a:cubicBezTo>
                  <a:pt x="3288388" y="104097"/>
                  <a:pt x="3137980" y="86328"/>
                  <a:pt x="2933810" y="84841"/>
                </a:cubicBezTo>
                <a:cubicBezTo>
                  <a:pt x="2729640" y="83354"/>
                  <a:pt x="2583158" y="85484"/>
                  <a:pt x="2341995" y="84841"/>
                </a:cubicBezTo>
                <a:cubicBezTo>
                  <a:pt x="2100832" y="84198"/>
                  <a:pt x="1865273" y="71836"/>
                  <a:pt x="1653838" y="84841"/>
                </a:cubicBezTo>
                <a:cubicBezTo>
                  <a:pt x="1442403" y="97846"/>
                  <a:pt x="1091246" y="77057"/>
                  <a:pt x="869340" y="84841"/>
                </a:cubicBezTo>
                <a:cubicBezTo>
                  <a:pt x="647434" y="92625"/>
                  <a:pt x="459227" y="97818"/>
                  <a:pt x="84841" y="84841"/>
                </a:cubicBezTo>
                <a:cubicBezTo>
                  <a:pt x="47280" y="39034"/>
                  <a:pt x="42790" y="37986"/>
                  <a:pt x="0" y="0"/>
                </a:cubicBezTo>
                <a:close/>
              </a:path>
              <a:path w="4986779" h="678730" fill="darkenLess" stroke="0" extrusionOk="0">
                <a:moveTo>
                  <a:pt x="0" y="678730"/>
                </a:moveTo>
                <a:cubicBezTo>
                  <a:pt x="28176" y="658740"/>
                  <a:pt x="47093" y="638414"/>
                  <a:pt x="84841" y="593889"/>
                </a:cubicBezTo>
                <a:cubicBezTo>
                  <a:pt x="346844" y="616577"/>
                  <a:pt x="507090" y="601006"/>
                  <a:pt x="772998" y="593889"/>
                </a:cubicBezTo>
                <a:cubicBezTo>
                  <a:pt x="1038906" y="586772"/>
                  <a:pt x="1106854" y="577106"/>
                  <a:pt x="1412983" y="593889"/>
                </a:cubicBezTo>
                <a:cubicBezTo>
                  <a:pt x="1719113" y="610672"/>
                  <a:pt x="1928078" y="557082"/>
                  <a:pt x="2197482" y="593889"/>
                </a:cubicBezTo>
                <a:cubicBezTo>
                  <a:pt x="2466886" y="630696"/>
                  <a:pt x="2761562" y="629358"/>
                  <a:pt x="2933810" y="593889"/>
                </a:cubicBezTo>
                <a:cubicBezTo>
                  <a:pt x="3106058" y="558420"/>
                  <a:pt x="3375289" y="595609"/>
                  <a:pt x="3525625" y="593889"/>
                </a:cubicBezTo>
                <a:cubicBezTo>
                  <a:pt x="3675962" y="592169"/>
                  <a:pt x="4060168" y="611479"/>
                  <a:pt x="4310123" y="593889"/>
                </a:cubicBezTo>
                <a:cubicBezTo>
                  <a:pt x="4560078" y="576299"/>
                  <a:pt x="4747396" y="574109"/>
                  <a:pt x="4901938" y="593889"/>
                </a:cubicBezTo>
                <a:cubicBezTo>
                  <a:pt x="4923742" y="608184"/>
                  <a:pt x="4962395" y="648189"/>
                  <a:pt x="4986779" y="678730"/>
                </a:cubicBezTo>
                <a:cubicBezTo>
                  <a:pt x="4712091" y="680373"/>
                  <a:pt x="4488960" y="675173"/>
                  <a:pt x="4263696" y="678730"/>
                </a:cubicBezTo>
                <a:cubicBezTo>
                  <a:pt x="4038432" y="682287"/>
                  <a:pt x="3926728" y="682221"/>
                  <a:pt x="3789952" y="678730"/>
                </a:cubicBezTo>
                <a:cubicBezTo>
                  <a:pt x="3653176" y="675239"/>
                  <a:pt x="3404084" y="678209"/>
                  <a:pt x="3266340" y="678730"/>
                </a:cubicBezTo>
                <a:cubicBezTo>
                  <a:pt x="3128596" y="679251"/>
                  <a:pt x="2733777" y="704215"/>
                  <a:pt x="2593125" y="678730"/>
                </a:cubicBezTo>
                <a:cubicBezTo>
                  <a:pt x="2452473" y="653245"/>
                  <a:pt x="2220680" y="695830"/>
                  <a:pt x="2119381" y="678730"/>
                </a:cubicBezTo>
                <a:cubicBezTo>
                  <a:pt x="2018082" y="661630"/>
                  <a:pt x="1782901" y="664328"/>
                  <a:pt x="1545901" y="678730"/>
                </a:cubicBezTo>
                <a:cubicBezTo>
                  <a:pt x="1308901" y="693132"/>
                  <a:pt x="1112563" y="688447"/>
                  <a:pt x="922554" y="678730"/>
                </a:cubicBezTo>
                <a:cubicBezTo>
                  <a:pt x="732545" y="669013"/>
                  <a:pt x="255086" y="684793"/>
                  <a:pt x="0" y="678730"/>
                </a:cubicBezTo>
                <a:close/>
              </a:path>
              <a:path w="4986779" h="678730" fill="lighten" stroke="0" extrusionOk="0">
                <a:moveTo>
                  <a:pt x="0" y="0"/>
                </a:moveTo>
                <a:cubicBezTo>
                  <a:pt x="35474" y="33515"/>
                  <a:pt x="48965" y="56347"/>
                  <a:pt x="84841" y="84841"/>
                </a:cubicBezTo>
                <a:cubicBezTo>
                  <a:pt x="109165" y="321514"/>
                  <a:pt x="84694" y="371489"/>
                  <a:pt x="84841" y="593889"/>
                </a:cubicBezTo>
                <a:cubicBezTo>
                  <a:pt x="49842" y="629192"/>
                  <a:pt x="30061" y="648765"/>
                  <a:pt x="0" y="678730"/>
                </a:cubicBezTo>
                <a:cubicBezTo>
                  <a:pt x="32157" y="508464"/>
                  <a:pt x="-6215" y="284732"/>
                  <a:pt x="0" y="0"/>
                </a:cubicBezTo>
                <a:close/>
              </a:path>
              <a:path w="4986779" h="678730" fill="darken" stroke="0" extrusionOk="0">
                <a:moveTo>
                  <a:pt x="4986779" y="0"/>
                </a:moveTo>
                <a:cubicBezTo>
                  <a:pt x="4958136" y="263316"/>
                  <a:pt x="4987749" y="451308"/>
                  <a:pt x="4986779" y="678730"/>
                </a:cubicBezTo>
                <a:cubicBezTo>
                  <a:pt x="4953685" y="638472"/>
                  <a:pt x="4931870" y="624616"/>
                  <a:pt x="4901938" y="593889"/>
                </a:cubicBezTo>
                <a:cubicBezTo>
                  <a:pt x="4920986" y="468234"/>
                  <a:pt x="4891594" y="216643"/>
                  <a:pt x="4901938" y="84841"/>
                </a:cubicBezTo>
                <a:cubicBezTo>
                  <a:pt x="4934037" y="46478"/>
                  <a:pt x="4949185" y="41327"/>
                  <a:pt x="4986779" y="0"/>
                </a:cubicBezTo>
                <a:close/>
              </a:path>
              <a:path w="4986779" h="678730" fill="none" extrusionOk="0">
                <a:moveTo>
                  <a:pt x="0" y="0"/>
                </a:moveTo>
                <a:cubicBezTo>
                  <a:pt x="138981" y="-16425"/>
                  <a:pt x="381123" y="-14878"/>
                  <a:pt x="673215" y="0"/>
                </a:cubicBezTo>
                <a:cubicBezTo>
                  <a:pt x="965307" y="14878"/>
                  <a:pt x="981270" y="7409"/>
                  <a:pt x="1146959" y="0"/>
                </a:cubicBezTo>
                <a:cubicBezTo>
                  <a:pt x="1312648" y="-7409"/>
                  <a:pt x="1626591" y="33248"/>
                  <a:pt x="1820174" y="0"/>
                </a:cubicBezTo>
                <a:cubicBezTo>
                  <a:pt x="2013758" y="-33248"/>
                  <a:pt x="2166854" y="-10265"/>
                  <a:pt x="2443522" y="0"/>
                </a:cubicBezTo>
                <a:cubicBezTo>
                  <a:pt x="2720190" y="10265"/>
                  <a:pt x="2812992" y="2611"/>
                  <a:pt x="2917266" y="0"/>
                </a:cubicBezTo>
                <a:cubicBezTo>
                  <a:pt x="3021540" y="-2611"/>
                  <a:pt x="3205632" y="-8733"/>
                  <a:pt x="3490745" y="0"/>
                </a:cubicBezTo>
                <a:cubicBezTo>
                  <a:pt x="3775858" y="8733"/>
                  <a:pt x="4065118" y="31938"/>
                  <a:pt x="4213828" y="0"/>
                </a:cubicBezTo>
                <a:cubicBezTo>
                  <a:pt x="4362538" y="-31938"/>
                  <a:pt x="4794174" y="4478"/>
                  <a:pt x="4986779" y="0"/>
                </a:cubicBezTo>
                <a:cubicBezTo>
                  <a:pt x="4998424" y="312800"/>
                  <a:pt x="4989137" y="476020"/>
                  <a:pt x="4986779" y="678730"/>
                </a:cubicBezTo>
                <a:cubicBezTo>
                  <a:pt x="4880564" y="664166"/>
                  <a:pt x="4645473" y="686563"/>
                  <a:pt x="4513035" y="678730"/>
                </a:cubicBezTo>
                <a:cubicBezTo>
                  <a:pt x="4380597" y="670897"/>
                  <a:pt x="4058382" y="694135"/>
                  <a:pt x="3789952" y="678730"/>
                </a:cubicBezTo>
                <a:cubicBezTo>
                  <a:pt x="3521522" y="663325"/>
                  <a:pt x="3415426" y="661332"/>
                  <a:pt x="3266340" y="678730"/>
                </a:cubicBezTo>
                <a:cubicBezTo>
                  <a:pt x="3117254" y="696128"/>
                  <a:pt x="2988294" y="696181"/>
                  <a:pt x="2792596" y="678730"/>
                </a:cubicBezTo>
                <a:cubicBezTo>
                  <a:pt x="2596898" y="661279"/>
                  <a:pt x="2400997" y="669054"/>
                  <a:pt x="2069513" y="678730"/>
                </a:cubicBezTo>
                <a:cubicBezTo>
                  <a:pt x="1738029" y="688406"/>
                  <a:pt x="1552177" y="686618"/>
                  <a:pt x="1346430" y="678730"/>
                </a:cubicBezTo>
                <a:cubicBezTo>
                  <a:pt x="1140683" y="670842"/>
                  <a:pt x="1008000" y="669782"/>
                  <a:pt x="772951" y="678730"/>
                </a:cubicBezTo>
                <a:cubicBezTo>
                  <a:pt x="537902" y="687678"/>
                  <a:pt x="253596" y="655372"/>
                  <a:pt x="0" y="678730"/>
                </a:cubicBezTo>
                <a:cubicBezTo>
                  <a:pt x="14254" y="518244"/>
                  <a:pt x="-15144" y="209786"/>
                  <a:pt x="0" y="0"/>
                </a:cubicBezTo>
                <a:close/>
                <a:moveTo>
                  <a:pt x="84841" y="84841"/>
                </a:moveTo>
                <a:cubicBezTo>
                  <a:pt x="403668" y="71149"/>
                  <a:pt x="593506" y="59246"/>
                  <a:pt x="869340" y="84841"/>
                </a:cubicBezTo>
                <a:cubicBezTo>
                  <a:pt x="1145174" y="110436"/>
                  <a:pt x="1254203" y="91690"/>
                  <a:pt x="1557496" y="84841"/>
                </a:cubicBezTo>
                <a:cubicBezTo>
                  <a:pt x="1860789" y="77992"/>
                  <a:pt x="1996171" y="69768"/>
                  <a:pt x="2245653" y="84841"/>
                </a:cubicBezTo>
                <a:cubicBezTo>
                  <a:pt x="2495135" y="99914"/>
                  <a:pt x="2647837" y="102503"/>
                  <a:pt x="2789297" y="84841"/>
                </a:cubicBezTo>
                <a:cubicBezTo>
                  <a:pt x="2930757" y="67179"/>
                  <a:pt x="3145124" y="78144"/>
                  <a:pt x="3332941" y="84841"/>
                </a:cubicBezTo>
                <a:cubicBezTo>
                  <a:pt x="3520758" y="91538"/>
                  <a:pt x="3751154" y="76185"/>
                  <a:pt x="3924755" y="84841"/>
                </a:cubicBezTo>
                <a:cubicBezTo>
                  <a:pt x="4098356" y="93497"/>
                  <a:pt x="4663899" y="109517"/>
                  <a:pt x="4901938" y="84841"/>
                </a:cubicBezTo>
                <a:cubicBezTo>
                  <a:pt x="4911792" y="247307"/>
                  <a:pt x="4909148" y="457925"/>
                  <a:pt x="4901938" y="593889"/>
                </a:cubicBezTo>
                <a:cubicBezTo>
                  <a:pt x="4655136" y="615235"/>
                  <a:pt x="4586952" y="598488"/>
                  <a:pt x="4358294" y="593889"/>
                </a:cubicBezTo>
                <a:cubicBezTo>
                  <a:pt x="4129636" y="589290"/>
                  <a:pt x="3812418" y="632753"/>
                  <a:pt x="3573796" y="593889"/>
                </a:cubicBezTo>
                <a:cubicBezTo>
                  <a:pt x="3335174" y="555025"/>
                  <a:pt x="3034511" y="563085"/>
                  <a:pt x="2789297" y="593889"/>
                </a:cubicBezTo>
                <a:cubicBezTo>
                  <a:pt x="2544083" y="624693"/>
                  <a:pt x="2295303" y="591476"/>
                  <a:pt x="2149311" y="593889"/>
                </a:cubicBezTo>
                <a:cubicBezTo>
                  <a:pt x="2003319" y="596302"/>
                  <a:pt x="1583081" y="584449"/>
                  <a:pt x="1412983" y="593889"/>
                </a:cubicBezTo>
                <a:cubicBezTo>
                  <a:pt x="1242885" y="603329"/>
                  <a:pt x="544262" y="628041"/>
                  <a:pt x="84841" y="593889"/>
                </a:cubicBezTo>
                <a:cubicBezTo>
                  <a:pt x="78614" y="435490"/>
                  <a:pt x="77834" y="308837"/>
                  <a:pt x="84841" y="84841"/>
                </a:cubicBezTo>
                <a:close/>
                <a:moveTo>
                  <a:pt x="0" y="0"/>
                </a:moveTo>
                <a:cubicBezTo>
                  <a:pt x="41006" y="40249"/>
                  <a:pt x="50314" y="49342"/>
                  <a:pt x="84841" y="84841"/>
                </a:cubicBezTo>
                <a:moveTo>
                  <a:pt x="0" y="678730"/>
                </a:moveTo>
                <a:cubicBezTo>
                  <a:pt x="37582" y="641307"/>
                  <a:pt x="39151" y="631977"/>
                  <a:pt x="84841" y="593889"/>
                </a:cubicBezTo>
                <a:moveTo>
                  <a:pt x="4986779" y="0"/>
                </a:moveTo>
                <a:cubicBezTo>
                  <a:pt x="4951879" y="41592"/>
                  <a:pt x="4932651" y="50904"/>
                  <a:pt x="4901938" y="84841"/>
                </a:cubicBezTo>
                <a:moveTo>
                  <a:pt x="4986779" y="678730"/>
                </a:moveTo>
                <a:cubicBezTo>
                  <a:pt x="4945762" y="637752"/>
                  <a:pt x="4937387" y="635361"/>
                  <a:pt x="4901938" y="593889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865280958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0" name="Pravokutnik: nakošeni 9">
            <a:extLst>
              <a:ext uri="{FF2B5EF4-FFF2-40B4-BE49-F238E27FC236}">
                <a16:creationId xmlns:a16="http://schemas.microsoft.com/office/drawing/2014/main" xmlns="" id="{8ED37061-43F6-4715-BAEE-D0E17492FFC5}"/>
              </a:ext>
            </a:extLst>
          </p:cNvPr>
          <p:cNvSpPr/>
          <p:nvPr/>
        </p:nvSpPr>
        <p:spPr>
          <a:xfrm>
            <a:off x="6685175" y="6132136"/>
            <a:ext cx="4986779" cy="678730"/>
          </a:xfrm>
          <a:custGeom>
            <a:avLst/>
            <a:gdLst>
              <a:gd name="connsiteX0" fmla="*/ 84841 w 4986779"/>
              <a:gd name="connsiteY0" fmla="*/ 84841 h 678730"/>
              <a:gd name="connsiteX1" fmla="*/ 628485 w 4986779"/>
              <a:gd name="connsiteY1" fmla="*/ 84841 h 678730"/>
              <a:gd name="connsiteX2" fmla="*/ 1316642 w 4986779"/>
              <a:gd name="connsiteY2" fmla="*/ 84841 h 678730"/>
              <a:gd name="connsiteX3" fmla="*/ 1956627 w 4986779"/>
              <a:gd name="connsiteY3" fmla="*/ 84841 h 678730"/>
              <a:gd name="connsiteX4" fmla="*/ 2548442 w 4986779"/>
              <a:gd name="connsiteY4" fmla="*/ 84841 h 678730"/>
              <a:gd name="connsiteX5" fmla="*/ 3092086 w 4986779"/>
              <a:gd name="connsiteY5" fmla="*/ 84841 h 678730"/>
              <a:gd name="connsiteX6" fmla="*/ 3828414 w 4986779"/>
              <a:gd name="connsiteY6" fmla="*/ 84841 h 678730"/>
              <a:gd name="connsiteX7" fmla="*/ 4901938 w 4986779"/>
              <a:gd name="connsiteY7" fmla="*/ 84841 h 678730"/>
              <a:gd name="connsiteX8" fmla="*/ 4901938 w 4986779"/>
              <a:gd name="connsiteY8" fmla="*/ 593889 h 678730"/>
              <a:gd name="connsiteX9" fmla="*/ 4213781 w 4986779"/>
              <a:gd name="connsiteY9" fmla="*/ 593889 h 678730"/>
              <a:gd name="connsiteX10" fmla="*/ 3621967 w 4986779"/>
              <a:gd name="connsiteY10" fmla="*/ 593889 h 678730"/>
              <a:gd name="connsiteX11" fmla="*/ 2933810 w 4986779"/>
              <a:gd name="connsiteY11" fmla="*/ 593889 h 678730"/>
              <a:gd name="connsiteX12" fmla="*/ 2245653 w 4986779"/>
              <a:gd name="connsiteY12" fmla="*/ 593889 h 678730"/>
              <a:gd name="connsiteX13" fmla="*/ 1461154 w 4986779"/>
              <a:gd name="connsiteY13" fmla="*/ 593889 h 678730"/>
              <a:gd name="connsiteX14" fmla="*/ 724827 w 4986779"/>
              <a:gd name="connsiteY14" fmla="*/ 593889 h 678730"/>
              <a:gd name="connsiteX15" fmla="*/ 84841 w 4986779"/>
              <a:gd name="connsiteY15" fmla="*/ 593889 h 678730"/>
              <a:gd name="connsiteX16" fmla="*/ 84841 w 4986779"/>
              <a:gd name="connsiteY16" fmla="*/ 84841 h 678730"/>
              <a:gd name="connsiteX0" fmla="*/ 0 w 4986779"/>
              <a:gd name="connsiteY0" fmla="*/ 0 h 678730"/>
              <a:gd name="connsiteX1" fmla="*/ 623347 w 4986779"/>
              <a:gd name="connsiteY1" fmla="*/ 0 h 678730"/>
              <a:gd name="connsiteX2" fmla="*/ 1146959 w 4986779"/>
              <a:gd name="connsiteY2" fmla="*/ 0 h 678730"/>
              <a:gd name="connsiteX3" fmla="*/ 1670571 w 4986779"/>
              <a:gd name="connsiteY3" fmla="*/ 0 h 678730"/>
              <a:gd name="connsiteX4" fmla="*/ 2194183 w 4986779"/>
              <a:gd name="connsiteY4" fmla="*/ 0 h 678730"/>
              <a:gd name="connsiteX5" fmla="*/ 2717795 w 4986779"/>
              <a:gd name="connsiteY5" fmla="*/ 0 h 678730"/>
              <a:gd name="connsiteX6" fmla="*/ 3440878 w 4986779"/>
              <a:gd name="connsiteY6" fmla="*/ 0 h 678730"/>
              <a:gd name="connsiteX7" fmla="*/ 4014357 w 4986779"/>
              <a:gd name="connsiteY7" fmla="*/ 0 h 678730"/>
              <a:gd name="connsiteX8" fmla="*/ 4986779 w 4986779"/>
              <a:gd name="connsiteY8" fmla="*/ 0 h 678730"/>
              <a:gd name="connsiteX9" fmla="*/ 4901938 w 4986779"/>
              <a:gd name="connsiteY9" fmla="*/ 84841 h 678730"/>
              <a:gd name="connsiteX10" fmla="*/ 4261952 w 4986779"/>
              <a:gd name="connsiteY10" fmla="*/ 84841 h 678730"/>
              <a:gd name="connsiteX11" fmla="*/ 3621967 w 4986779"/>
              <a:gd name="connsiteY11" fmla="*/ 84841 h 678730"/>
              <a:gd name="connsiteX12" fmla="*/ 3078323 w 4986779"/>
              <a:gd name="connsiteY12" fmla="*/ 84841 h 678730"/>
              <a:gd name="connsiteX13" fmla="*/ 2293824 w 4986779"/>
              <a:gd name="connsiteY13" fmla="*/ 84841 h 678730"/>
              <a:gd name="connsiteX14" fmla="*/ 1509325 w 4986779"/>
              <a:gd name="connsiteY14" fmla="*/ 84841 h 678730"/>
              <a:gd name="connsiteX15" fmla="*/ 869340 w 4986779"/>
              <a:gd name="connsiteY15" fmla="*/ 84841 h 678730"/>
              <a:gd name="connsiteX16" fmla="*/ 84841 w 4986779"/>
              <a:gd name="connsiteY16" fmla="*/ 84841 h 678730"/>
              <a:gd name="connsiteX17" fmla="*/ 0 w 4986779"/>
              <a:gd name="connsiteY17" fmla="*/ 0 h 678730"/>
              <a:gd name="connsiteX0" fmla="*/ 0 w 4986779"/>
              <a:gd name="connsiteY0" fmla="*/ 678730 h 678730"/>
              <a:gd name="connsiteX1" fmla="*/ 84841 w 4986779"/>
              <a:gd name="connsiteY1" fmla="*/ 593889 h 678730"/>
              <a:gd name="connsiteX2" fmla="*/ 724827 w 4986779"/>
              <a:gd name="connsiteY2" fmla="*/ 593889 h 678730"/>
              <a:gd name="connsiteX3" fmla="*/ 1461154 w 4986779"/>
              <a:gd name="connsiteY3" fmla="*/ 593889 h 678730"/>
              <a:gd name="connsiteX4" fmla="*/ 2052969 w 4986779"/>
              <a:gd name="connsiteY4" fmla="*/ 593889 h 678730"/>
              <a:gd name="connsiteX5" fmla="*/ 2596613 w 4986779"/>
              <a:gd name="connsiteY5" fmla="*/ 593889 h 678730"/>
              <a:gd name="connsiteX6" fmla="*/ 3188428 w 4986779"/>
              <a:gd name="connsiteY6" fmla="*/ 593889 h 678730"/>
              <a:gd name="connsiteX7" fmla="*/ 3972926 w 4986779"/>
              <a:gd name="connsiteY7" fmla="*/ 593889 h 678730"/>
              <a:gd name="connsiteX8" fmla="*/ 4901938 w 4986779"/>
              <a:gd name="connsiteY8" fmla="*/ 593889 h 678730"/>
              <a:gd name="connsiteX9" fmla="*/ 4986779 w 4986779"/>
              <a:gd name="connsiteY9" fmla="*/ 678730 h 678730"/>
              <a:gd name="connsiteX10" fmla="*/ 4363432 w 4986779"/>
              <a:gd name="connsiteY10" fmla="*/ 678730 h 678730"/>
              <a:gd name="connsiteX11" fmla="*/ 3889688 w 4986779"/>
              <a:gd name="connsiteY11" fmla="*/ 678730 h 678730"/>
              <a:gd name="connsiteX12" fmla="*/ 3316208 w 4986779"/>
              <a:gd name="connsiteY12" fmla="*/ 678730 h 678730"/>
              <a:gd name="connsiteX13" fmla="*/ 2742728 w 4986779"/>
              <a:gd name="connsiteY13" fmla="*/ 678730 h 678730"/>
              <a:gd name="connsiteX14" fmla="*/ 2069513 w 4986779"/>
              <a:gd name="connsiteY14" fmla="*/ 678730 h 678730"/>
              <a:gd name="connsiteX15" fmla="*/ 1346430 w 4986779"/>
              <a:gd name="connsiteY15" fmla="*/ 678730 h 678730"/>
              <a:gd name="connsiteX16" fmla="*/ 772951 w 4986779"/>
              <a:gd name="connsiteY16" fmla="*/ 678730 h 678730"/>
              <a:gd name="connsiteX17" fmla="*/ 0 w 4986779"/>
              <a:gd name="connsiteY17" fmla="*/ 678730 h 678730"/>
              <a:gd name="connsiteX0" fmla="*/ 0 w 4986779"/>
              <a:gd name="connsiteY0" fmla="*/ 0 h 678730"/>
              <a:gd name="connsiteX1" fmla="*/ 84841 w 4986779"/>
              <a:gd name="connsiteY1" fmla="*/ 84841 h 678730"/>
              <a:gd name="connsiteX2" fmla="*/ 84841 w 4986779"/>
              <a:gd name="connsiteY2" fmla="*/ 593889 h 678730"/>
              <a:gd name="connsiteX3" fmla="*/ 0 w 4986779"/>
              <a:gd name="connsiteY3" fmla="*/ 678730 h 678730"/>
              <a:gd name="connsiteX4" fmla="*/ 0 w 4986779"/>
              <a:gd name="connsiteY4" fmla="*/ 0 h 678730"/>
              <a:gd name="connsiteX0" fmla="*/ 4986779 w 4986779"/>
              <a:gd name="connsiteY0" fmla="*/ 0 h 678730"/>
              <a:gd name="connsiteX1" fmla="*/ 4986779 w 4986779"/>
              <a:gd name="connsiteY1" fmla="*/ 678730 h 678730"/>
              <a:gd name="connsiteX2" fmla="*/ 4901938 w 4986779"/>
              <a:gd name="connsiteY2" fmla="*/ 593889 h 678730"/>
              <a:gd name="connsiteX3" fmla="*/ 4901938 w 4986779"/>
              <a:gd name="connsiteY3" fmla="*/ 84841 h 678730"/>
              <a:gd name="connsiteX4" fmla="*/ 4986779 w 4986779"/>
              <a:gd name="connsiteY4" fmla="*/ 0 h 678730"/>
              <a:gd name="connsiteX0" fmla="*/ 0 w 4986779"/>
              <a:gd name="connsiteY0" fmla="*/ 0 h 678730"/>
              <a:gd name="connsiteX1" fmla="*/ 673215 w 4986779"/>
              <a:gd name="connsiteY1" fmla="*/ 0 h 678730"/>
              <a:gd name="connsiteX2" fmla="*/ 1196827 w 4986779"/>
              <a:gd name="connsiteY2" fmla="*/ 0 h 678730"/>
              <a:gd name="connsiteX3" fmla="*/ 1670571 w 4986779"/>
              <a:gd name="connsiteY3" fmla="*/ 0 h 678730"/>
              <a:gd name="connsiteX4" fmla="*/ 2244051 w 4986779"/>
              <a:gd name="connsiteY4" fmla="*/ 0 h 678730"/>
              <a:gd name="connsiteX5" fmla="*/ 2967134 w 4986779"/>
              <a:gd name="connsiteY5" fmla="*/ 0 h 678730"/>
              <a:gd name="connsiteX6" fmla="*/ 3640349 w 4986779"/>
              <a:gd name="connsiteY6" fmla="*/ 0 h 678730"/>
              <a:gd name="connsiteX7" fmla="*/ 4313564 w 4986779"/>
              <a:gd name="connsiteY7" fmla="*/ 0 h 678730"/>
              <a:gd name="connsiteX8" fmla="*/ 4986779 w 4986779"/>
              <a:gd name="connsiteY8" fmla="*/ 0 h 678730"/>
              <a:gd name="connsiteX9" fmla="*/ 4986779 w 4986779"/>
              <a:gd name="connsiteY9" fmla="*/ 678730 h 678730"/>
              <a:gd name="connsiteX10" fmla="*/ 4413299 w 4986779"/>
              <a:gd name="connsiteY10" fmla="*/ 678730 h 678730"/>
              <a:gd name="connsiteX11" fmla="*/ 3789952 w 4986779"/>
              <a:gd name="connsiteY11" fmla="*/ 678730 h 678730"/>
              <a:gd name="connsiteX12" fmla="*/ 3316208 w 4986779"/>
              <a:gd name="connsiteY12" fmla="*/ 678730 h 678730"/>
              <a:gd name="connsiteX13" fmla="*/ 2742728 w 4986779"/>
              <a:gd name="connsiteY13" fmla="*/ 678730 h 678730"/>
              <a:gd name="connsiteX14" fmla="*/ 2069513 w 4986779"/>
              <a:gd name="connsiteY14" fmla="*/ 678730 h 678730"/>
              <a:gd name="connsiteX15" fmla="*/ 1396298 w 4986779"/>
              <a:gd name="connsiteY15" fmla="*/ 678730 h 678730"/>
              <a:gd name="connsiteX16" fmla="*/ 922554 w 4986779"/>
              <a:gd name="connsiteY16" fmla="*/ 678730 h 678730"/>
              <a:gd name="connsiteX17" fmla="*/ 0 w 4986779"/>
              <a:gd name="connsiteY17" fmla="*/ 678730 h 678730"/>
              <a:gd name="connsiteX18" fmla="*/ 0 w 4986779"/>
              <a:gd name="connsiteY18" fmla="*/ 0 h 678730"/>
              <a:gd name="connsiteX19" fmla="*/ 84841 w 4986779"/>
              <a:gd name="connsiteY19" fmla="*/ 84841 h 678730"/>
              <a:gd name="connsiteX20" fmla="*/ 869340 w 4986779"/>
              <a:gd name="connsiteY20" fmla="*/ 84841 h 678730"/>
              <a:gd name="connsiteX21" fmla="*/ 1412983 w 4986779"/>
              <a:gd name="connsiteY21" fmla="*/ 84841 h 678730"/>
              <a:gd name="connsiteX22" fmla="*/ 1956627 w 4986779"/>
              <a:gd name="connsiteY22" fmla="*/ 84841 h 678730"/>
              <a:gd name="connsiteX23" fmla="*/ 2692955 w 4986779"/>
              <a:gd name="connsiteY23" fmla="*/ 84841 h 678730"/>
              <a:gd name="connsiteX24" fmla="*/ 3381112 w 4986779"/>
              <a:gd name="connsiteY24" fmla="*/ 84841 h 678730"/>
              <a:gd name="connsiteX25" fmla="*/ 4165610 w 4986779"/>
              <a:gd name="connsiteY25" fmla="*/ 84841 h 678730"/>
              <a:gd name="connsiteX26" fmla="*/ 4901938 w 4986779"/>
              <a:gd name="connsiteY26" fmla="*/ 84841 h 678730"/>
              <a:gd name="connsiteX27" fmla="*/ 4901938 w 4986779"/>
              <a:gd name="connsiteY27" fmla="*/ 593889 h 678730"/>
              <a:gd name="connsiteX28" fmla="*/ 4117439 w 4986779"/>
              <a:gd name="connsiteY28" fmla="*/ 593889 h 678730"/>
              <a:gd name="connsiteX29" fmla="*/ 3332941 w 4986779"/>
              <a:gd name="connsiteY29" fmla="*/ 593889 h 678730"/>
              <a:gd name="connsiteX30" fmla="*/ 2548442 w 4986779"/>
              <a:gd name="connsiteY30" fmla="*/ 593889 h 678730"/>
              <a:gd name="connsiteX31" fmla="*/ 1812114 w 4986779"/>
              <a:gd name="connsiteY31" fmla="*/ 593889 h 678730"/>
              <a:gd name="connsiteX32" fmla="*/ 1027616 w 4986779"/>
              <a:gd name="connsiteY32" fmla="*/ 593889 h 678730"/>
              <a:gd name="connsiteX33" fmla="*/ 84841 w 4986779"/>
              <a:gd name="connsiteY33" fmla="*/ 593889 h 678730"/>
              <a:gd name="connsiteX34" fmla="*/ 84841 w 4986779"/>
              <a:gd name="connsiteY34" fmla="*/ 84841 h 678730"/>
              <a:gd name="connsiteX35" fmla="*/ 0 w 4986779"/>
              <a:gd name="connsiteY35" fmla="*/ 0 h 678730"/>
              <a:gd name="connsiteX36" fmla="*/ 84841 w 4986779"/>
              <a:gd name="connsiteY36" fmla="*/ 84841 h 678730"/>
              <a:gd name="connsiteX37" fmla="*/ 0 w 4986779"/>
              <a:gd name="connsiteY37" fmla="*/ 678730 h 678730"/>
              <a:gd name="connsiteX38" fmla="*/ 84841 w 4986779"/>
              <a:gd name="connsiteY38" fmla="*/ 593889 h 678730"/>
              <a:gd name="connsiteX39" fmla="*/ 4986779 w 4986779"/>
              <a:gd name="connsiteY39" fmla="*/ 0 h 678730"/>
              <a:gd name="connsiteX40" fmla="*/ 4901938 w 4986779"/>
              <a:gd name="connsiteY40" fmla="*/ 84841 h 678730"/>
              <a:gd name="connsiteX41" fmla="*/ 4986779 w 4986779"/>
              <a:gd name="connsiteY41" fmla="*/ 678730 h 678730"/>
              <a:gd name="connsiteX42" fmla="*/ 4901938 w 4986779"/>
              <a:gd name="connsiteY42" fmla="*/ 593889 h 67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986779" h="678730" stroke="0" extrusionOk="0">
                <a:moveTo>
                  <a:pt x="84841" y="84841"/>
                </a:moveTo>
                <a:cubicBezTo>
                  <a:pt x="223531" y="79383"/>
                  <a:pt x="407722" y="68540"/>
                  <a:pt x="628485" y="84841"/>
                </a:cubicBezTo>
                <a:cubicBezTo>
                  <a:pt x="849248" y="101142"/>
                  <a:pt x="1161726" y="114561"/>
                  <a:pt x="1316642" y="84841"/>
                </a:cubicBezTo>
                <a:cubicBezTo>
                  <a:pt x="1471558" y="55121"/>
                  <a:pt x="1722974" y="105247"/>
                  <a:pt x="1956627" y="84841"/>
                </a:cubicBezTo>
                <a:cubicBezTo>
                  <a:pt x="2190280" y="64435"/>
                  <a:pt x="2362360" y="97492"/>
                  <a:pt x="2548442" y="84841"/>
                </a:cubicBezTo>
                <a:cubicBezTo>
                  <a:pt x="2734524" y="72190"/>
                  <a:pt x="2838580" y="105182"/>
                  <a:pt x="3092086" y="84841"/>
                </a:cubicBezTo>
                <a:cubicBezTo>
                  <a:pt x="3345592" y="64500"/>
                  <a:pt x="3663031" y="107091"/>
                  <a:pt x="3828414" y="84841"/>
                </a:cubicBezTo>
                <a:cubicBezTo>
                  <a:pt x="3993797" y="62591"/>
                  <a:pt x="4405993" y="120020"/>
                  <a:pt x="4901938" y="84841"/>
                </a:cubicBezTo>
                <a:cubicBezTo>
                  <a:pt x="4918342" y="202360"/>
                  <a:pt x="4886735" y="389568"/>
                  <a:pt x="4901938" y="593889"/>
                </a:cubicBezTo>
                <a:cubicBezTo>
                  <a:pt x="4743698" y="599107"/>
                  <a:pt x="4468594" y="588627"/>
                  <a:pt x="4213781" y="593889"/>
                </a:cubicBezTo>
                <a:cubicBezTo>
                  <a:pt x="3958968" y="599151"/>
                  <a:pt x="3748671" y="597245"/>
                  <a:pt x="3621967" y="593889"/>
                </a:cubicBezTo>
                <a:cubicBezTo>
                  <a:pt x="3495263" y="590533"/>
                  <a:pt x="3086556" y="627406"/>
                  <a:pt x="2933810" y="593889"/>
                </a:cubicBezTo>
                <a:cubicBezTo>
                  <a:pt x="2781064" y="560372"/>
                  <a:pt x="2462822" y="627988"/>
                  <a:pt x="2245653" y="593889"/>
                </a:cubicBezTo>
                <a:cubicBezTo>
                  <a:pt x="2028484" y="559790"/>
                  <a:pt x="1771499" y="589804"/>
                  <a:pt x="1461154" y="593889"/>
                </a:cubicBezTo>
                <a:cubicBezTo>
                  <a:pt x="1150809" y="597974"/>
                  <a:pt x="1056518" y="623308"/>
                  <a:pt x="724827" y="593889"/>
                </a:cubicBezTo>
                <a:cubicBezTo>
                  <a:pt x="393136" y="564470"/>
                  <a:pt x="399848" y="621494"/>
                  <a:pt x="84841" y="593889"/>
                </a:cubicBezTo>
                <a:cubicBezTo>
                  <a:pt x="100099" y="380299"/>
                  <a:pt x="65291" y="288649"/>
                  <a:pt x="84841" y="84841"/>
                </a:cubicBezTo>
                <a:close/>
              </a:path>
              <a:path w="4986779" h="678730" fill="lightenLess" stroke="0" extrusionOk="0">
                <a:moveTo>
                  <a:pt x="0" y="0"/>
                </a:moveTo>
                <a:cubicBezTo>
                  <a:pt x="221590" y="9005"/>
                  <a:pt x="483855" y="21297"/>
                  <a:pt x="623347" y="0"/>
                </a:cubicBezTo>
                <a:cubicBezTo>
                  <a:pt x="762839" y="-21297"/>
                  <a:pt x="932987" y="-16064"/>
                  <a:pt x="1146959" y="0"/>
                </a:cubicBezTo>
                <a:cubicBezTo>
                  <a:pt x="1360931" y="16064"/>
                  <a:pt x="1420377" y="12037"/>
                  <a:pt x="1670571" y="0"/>
                </a:cubicBezTo>
                <a:cubicBezTo>
                  <a:pt x="1920765" y="-12037"/>
                  <a:pt x="1943220" y="10397"/>
                  <a:pt x="2194183" y="0"/>
                </a:cubicBezTo>
                <a:cubicBezTo>
                  <a:pt x="2445146" y="-10397"/>
                  <a:pt x="2555165" y="-10303"/>
                  <a:pt x="2717795" y="0"/>
                </a:cubicBezTo>
                <a:cubicBezTo>
                  <a:pt x="2880425" y="10303"/>
                  <a:pt x="3295954" y="8397"/>
                  <a:pt x="3440878" y="0"/>
                </a:cubicBezTo>
                <a:cubicBezTo>
                  <a:pt x="3585802" y="-8397"/>
                  <a:pt x="3730845" y="-27921"/>
                  <a:pt x="4014357" y="0"/>
                </a:cubicBezTo>
                <a:cubicBezTo>
                  <a:pt x="4297869" y="27921"/>
                  <a:pt x="4516312" y="11047"/>
                  <a:pt x="4986779" y="0"/>
                </a:cubicBezTo>
                <a:cubicBezTo>
                  <a:pt x="4957169" y="31526"/>
                  <a:pt x="4933780" y="55283"/>
                  <a:pt x="4901938" y="84841"/>
                </a:cubicBezTo>
                <a:cubicBezTo>
                  <a:pt x="4685389" y="112771"/>
                  <a:pt x="4405183" y="82381"/>
                  <a:pt x="4261952" y="84841"/>
                </a:cubicBezTo>
                <a:cubicBezTo>
                  <a:pt x="4118721" y="87301"/>
                  <a:pt x="3787495" y="93050"/>
                  <a:pt x="3621967" y="84841"/>
                </a:cubicBezTo>
                <a:cubicBezTo>
                  <a:pt x="3456440" y="76632"/>
                  <a:pt x="3313752" y="97651"/>
                  <a:pt x="3078323" y="84841"/>
                </a:cubicBezTo>
                <a:cubicBezTo>
                  <a:pt x="2842894" y="72031"/>
                  <a:pt x="2661813" y="103914"/>
                  <a:pt x="2293824" y="84841"/>
                </a:cubicBezTo>
                <a:cubicBezTo>
                  <a:pt x="1925835" y="65768"/>
                  <a:pt x="1683898" y="63653"/>
                  <a:pt x="1509325" y="84841"/>
                </a:cubicBezTo>
                <a:cubicBezTo>
                  <a:pt x="1334752" y="106029"/>
                  <a:pt x="1186586" y="111461"/>
                  <a:pt x="869340" y="84841"/>
                </a:cubicBezTo>
                <a:cubicBezTo>
                  <a:pt x="552095" y="58221"/>
                  <a:pt x="444243" y="113698"/>
                  <a:pt x="84841" y="84841"/>
                </a:cubicBezTo>
                <a:cubicBezTo>
                  <a:pt x="54632" y="53487"/>
                  <a:pt x="22163" y="30013"/>
                  <a:pt x="0" y="0"/>
                </a:cubicBezTo>
                <a:close/>
              </a:path>
              <a:path w="4986779" h="678730" fill="darkenLess" stroke="0" extrusionOk="0">
                <a:moveTo>
                  <a:pt x="0" y="678730"/>
                </a:moveTo>
                <a:cubicBezTo>
                  <a:pt x="24054" y="659825"/>
                  <a:pt x="45512" y="628172"/>
                  <a:pt x="84841" y="593889"/>
                </a:cubicBezTo>
                <a:cubicBezTo>
                  <a:pt x="261674" y="589353"/>
                  <a:pt x="488339" y="585273"/>
                  <a:pt x="724827" y="593889"/>
                </a:cubicBezTo>
                <a:cubicBezTo>
                  <a:pt x="961315" y="602505"/>
                  <a:pt x="1134341" y="589787"/>
                  <a:pt x="1461154" y="593889"/>
                </a:cubicBezTo>
                <a:cubicBezTo>
                  <a:pt x="1787967" y="597991"/>
                  <a:pt x="1881389" y="596008"/>
                  <a:pt x="2052969" y="593889"/>
                </a:cubicBezTo>
                <a:cubicBezTo>
                  <a:pt x="2224550" y="591770"/>
                  <a:pt x="2337072" y="575149"/>
                  <a:pt x="2596613" y="593889"/>
                </a:cubicBezTo>
                <a:cubicBezTo>
                  <a:pt x="2856154" y="612629"/>
                  <a:pt x="2988251" y="564862"/>
                  <a:pt x="3188428" y="593889"/>
                </a:cubicBezTo>
                <a:cubicBezTo>
                  <a:pt x="3388605" y="622916"/>
                  <a:pt x="3756806" y="572384"/>
                  <a:pt x="3972926" y="593889"/>
                </a:cubicBezTo>
                <a:cubicBezTo>
                  <a:pt x="4189046" y="615394"/>
                  <a:pt x="4530171" y="564010"/>
                  <a:pt x="4901938" y="593889"/>
                </a:cubicBezTo>
                <a:cubicBezTo>
                  <a:pt x="4939342" y="634970"/>
                  <a:pt x="4963436" y="657947"/>
                  <a:pt x="4986779" y="678730"/>
                </a:cubicBezTo>
                <a:cubicBezTo>
                  <a:pt x="4838221" y="691313"/>
                  <a:pt x="4583729" y="681425"/>
                  <a:pt x="4363432" y="678730"/>
                </a:cubicBezTo>
                <a:cubicBezTo>
                  <a:pt x="4143135" y="676035"/>
                  <a:pt x="3997661" y="695846"/>
                  <a:pt x="3889688" y="678730"/>
                </a:cubicBezTo>
                <a:cubicBezTo>
                  <a:pt x="3781715" y="661614"/>
                  <a:pt x="3495427" y="657809"/>
                  <a:pt x="3316208" y="678730"/>
                </a:cubicBezTo>
                <a:cubicBezTo>
                  <a:pt x="3136989" y="699651"/>
                  <a:pt x="3016323" y="655227"/>
                  <a:pt x="2742728" y="678730"/>
                </a:cubicBezTo>
                <a:cubicBezTo>
                  <a:pt x="2469133" y="702233"/>
                  <a:pt x="2218184" y="674698"/>
                  <a:pt x="2069513" y="678730"/>
                </a:cubicBezTo>
                <a:cubicBezTo>
                  <a:pt x="1920843" y="682762"/>
                  <a:pt x="1575517" y="643703"/>
                  <a:pt x="1346430" y="678730"/>
                </a:cubicBezTo>
                <a:cubicBezTo>
                  <a:pt x="1117343" y="713757"/>
                  <a:pt x="994979" y="705411"/>
                  <a:pt x="772951" y="678730"/>
                </a:cubicBezTo>
                <a:cubicBezTo>
                  <a:pt x="550923" y="652049"/>
                  <a:pt x="214632" y="653174"/>
                  <a:pt x="0" y="678730"/>
                </a:cubicBezTo>
                <a:close/>
              </a:path>
              <a:path w="4986779" h="678730" fill="lighten" stroke="0" extrusionOk="0">
                <a:moveTo>
                  <a:pt x="0" y="0"/>
                </a:moveTo>
                <a:cubicBezTo>
                  <a:pt x="40815" y="32540"/>
                  <a:pt x="45847" y="40627"/>
                  <a:pt x="84841" y="84841"/>
                </a:cubicBezTo>
                <a:cubicBezTo>
                  <a:pt x="107041" y="302625"/>
                  <a:pt x="61793" y="376059"/>
                  <a:pt x="84841" y="593889"/>
                </a:cubicBezTo>
                <a:cubicBezTo>
                  <a:pt x="62641" y="619464"/>
                  <a:pt x="38822" y="640326"/>
                  <a:pt x="0" y="678730"/>
                </a:cubicBezTo>
                <a:cubicBezTo>
                  <a:pt x="28005" y="340386"/>
                  <a:pt x="-26593" y="169807"/>
                  <a:pt x="0" y="0"/>
                </a:cubicBezTo>
                <a:close/>
              </a:path>
              <a:path w="4986779" h="678730" fill="darken" stroke="0" extrusionOk="0">
                <a:moveTo>
                  <a:pt x="4986779" y="0"/>
                </a:moveTo>
                <a:cubicBezTo>
                  <a:pt x="4992055" y="191465"/>
                  <a:pt x="4983343" y="495602"/>
                  <a:pt x="4986779" y="678730"/>
                </a:cubicBezTo>
                <a:cubicBezTo>
                  <a:pt x="4967689" y="661717"/>
                  <a:pt x="4935561" y="630294"/>
                  <a:pt x="4901938" y="593889"/>
                </a:cubicBezTo>
                <a:cubicBezTo>
                  <a:pt x="4920146" y="402418"/>
                  <a:pt x="4922742" y="222412"/>
                  <a:pt x="4901938" y="84841"/>
                </a:cubicBezTo>
                <a:cubicBezTo>
                  <a:pt x="4930888" y="49734"/>
                  <a:pt x="4946035" y="34578"/>
                  <a:pt x="4986779" y="0"/>
                </a:cubicBezTo>
                <a:close/>
              </a:path>
              <a:path w="4986779" h="678730" fill="none" extrusionOk="0">
                <a:moveTo>
                  <a:pt x="0" y="0"/>
                </a:moveTo>
                <a:cubicBezTo>
                  <a:pt x="153877" y="29306"/>
                  <a:pt x="364102" y="14690"/>
                  <a:pt x="673215" y="0"/>
                </a:cubicBezTo>
                <a:cubicBezTo>
                  <a:pt x="982329" y="-14690"/>
                  <a:pt x="1039023" y="-2066"/>
                  <a:pt x="1196827" y="0"/>
                </a:cubicBezTo>
                <a:cubicBezTo>
                  <a:pt x="1354631" y="2066"/>
                  <a:pt x="1529064" y="-953"/>
                  <a:pt x="1670571" y="0"/>
                </a:cubicBezTo>
                <a:cubicBezTo>
                  <a:pt x="1812078" y="953"/>
                  <a:pt x="2081931" y="434"/>
                  <a:pt x="2244051" y="0"/>
                </a:cubicBezTo>
                <a:cubicBezTo>
                  <a:pt x="2406171" y="-434"/>
                  <a:pt x="2688449" y="-14595"/>
                  <a:pt x="2967134" y="0"/>
                </a:cubicBezTo>
                <a:cubicBezTo>
                  <a:pt x="3245819" y="14595"/>
                  <a:pt x="3325922" y="3447"/>
                  <a:pt x="3640349" y="0"/>
                </a:cubicBezTo>
                <a:cubicBezTo>
                  <a:pt x="3954776" y="-3447"/>
                  <a:pt x="4048452" y="-26167"/>
                  <a:pt x="4313564" y="0"/>
                </a:cubicBezTo>
                <a:cubicBezTo>
                  <a:pt x="4578676" y="26167"/>
                  <a:pt x="4759531" y="-14943"/>
                  <a:pt x="4986779" y="0"/>
                </a:cubicBezTo>
                <a:cubicBezTo>
                  <a:pt x="4994220" y="204332"/>
                  <a:pt x="4961815" y="500840"/>
                  <a:pt x="4986779" y="678730"/>
                </a:cubicBezTo>
                <a:cubicBezTo>
                  <a:pt x="4811212" y="653842"/>
                  <a:pt x="4549765" y="698202"/>
                  <a:pt x="4413299" y="678730"/>
                </a:cubicBezTo>
                <a:cubicBezTo>
                  <a:pt x="4276833" y="659258"/>
                  <a:pt x="4038060" y="653590"/>
                  <a:pt x="3789952" y="678730"/>
                </a:cubicBezTo>
                <a:cubicBezTo>
                  <a:pt x="3541844" y="703870"/>
                  <a:pt x="3419462" y="681734"/>
                  <a:pt x="3316208" y="678730"/>
                </a:cubicBezTo>
                <a:cubicBezTo>
                  <a:pt x="3212954" y="675726"/>
                  <a:pt x="2909671" y="653955"/>
                  <a:pt x="2742728" y="678730"/>
                </a:cubicBezTo>
                <a:cubicBezTo>
                  <a:pt x="2575785" y="703505"/>
                  <a:pt x="2344401" y="676229"/>
                  <a:pt x="2069513" y="678730"/>
                </a:cubicBezTo>
                <a:cubicBezTo>
                  <a:pt x="1794625" y="681231"/>
                  <a:pt x="1618744" y="697184"/>
                  <a:pt x="1396298" y="678730"/>
                </a:cubicBezTo>
                <a:cubicBezTo>
                  <a:pt x="1173853" y="660276"/>
                  <a:pt x="1077570" y="665755"/>
                  <a:pt x="922554" y="678730"/>
                </a:cubicBezTo>
                <a:cubicBezTo>
                  <a:pt x="767538" y="691705"/>
                  <a:pt x="291087" y="723136"/>
                  <a:pt x="0" y="678730"/>
                </a:cubicBezTo>
                <a:cubicBezTo>
                  <a:pt x="-3047" y="472204"/>
                  <a:pt x="8953" y="233897"/>
                  <a:pt x="0" y="0"/>
                </a:cubicBezTo>
                <a:close/>
                <a:moveTo>
                  <a:pt x="84841" y="84841"/>
                </a:moveTo>
                <a:cubicBezTo>
                  <a:pt x="372352" y="50292"/>
                  <a:pt x="572351" y="89312"/>
                  <a:pt x="869340" y="84841"/>
                </a:cubicBezTo>
                <a:cubicBezTo>
                  <a:pt x="1166329" y="80370"/>
                  <a:pt x="1216384" y="63420"/>
                  <a:pt x="1412983" y="84841"/>
                </a:cubicBezTo>
                <a:cubicBezTo>
                  <a:pt x="1609582" y="106262"/>
                  <a:pt x="1713122" y="86910"/>
                  <a:pt x="1956627" y="84841"/>
                </a:cubicBezTo>
                <a:cubicBezTo>
                  <a:pt x="2200132" y="82772"/>
                  <a:pt x="2504525" y="111129"/>
                  <a:pt x="2692955" y="84841"/>
                </a:cubicBezTo>
                <a:cubicBezTo>
                  <a:pt x="2881385" y="58553"/>
                  <a:pt x="3220904" y="61953"/>
                  <a:pt x="3381112" y="84841"/>
                </a:cubicBezTo>
                <a:cubicBezTo>
                  <a:pt x="3541320" y="107729"/>
                  <a:pt x="3819241" y="62469"/>
                  <a:pt x="4165610" y="84841"/>
                </a:cubicBezTo>
                <a:cubicBezTo>
                  <a:pt x="4511979" y="107213"/>
                  <a:pt x="4627334" y="50585"/>
                  <a:pt x="4901938" y="84841"/>
                </a:cubicBezTo>
                <a:cubicBezTo>
                  <a:pt x="4908553" y="233300"/>
                  <a:pt x="4901457" y="368287"/>
                  <a:pt x="4901938" y="593889"/>
                </a:cubicBezTo>
                <a:cubicBezTo>
                  <a:pt x="4524145" y="581883"/>
                  <a:pt x="4291641" y="557783"/>
                  <a:pt x="4117439" y="593889"/>
                </a:cubicBezTo>
                <a:cubicBezTo>
                  <a:pt x="3943237" y="629995"/>
                  <a:pt x="3580330" y="577779"/>
                  <a:pt x="3332941" y="593889"/>
                </a:cubicBezTo>
                <a:cubicBezTo>
                  <a:pt x="3085552" y="609999"/>
                  <a:pt x="2785808" y="610086"/>
                  <a:pt x="2548442" y="593889"/>
                </a:cubicBezTo>
                <a:cubicBezTo>
                  <a:pt x="2311076" y="577692"/>
                  <a:pt x="2131621" y="573398"/>
                  <a:pt x="1812114" y="593889"/>
                </a:cubicBezTo>
                <a:cubicBezTo>
                  <a:pt x="1492607" y="614380"/>
                  <a:pt x="1204061" y="617502"/>
                  <a:pt x="1027616" y="593889"/>
                </a:cubicBezTo>
                <a:cubicBezTo>
                  <a:pt x="851171" y="570276"/>
                  <a:pt x="283654" y="549495"/>
                  <a:pt x="84841" y="593889"/>
                </a:cubicBezTo>
                <a:cubicBezTo>
                  <a:pt x="108247" y="363339"/>
                  <a:pt x="103221" y="273794"/>
                  <a:pt x="84841" y="84841"/>
                </a:cubicBezTo>
                <a:close/>
                <a:moveTo>
                  <a:pt x="0" y="0"/>
                </a:moveTo>
                <a:cubicBezTo>
                  <a:pt x="31115" y="24862"/>
                  <a:pt x="58659" y="55790"/>
                  <a:pt x="84841" y="84841"/>
                </a:cubicBezTo>
                <a:moveTo>
                  <a:pt x="0" y="678730"/>
                </a:moveTo>
                <a:cubicBezTo>
                  <a:pt x="35412" y="648387"/>
                  <a:pt x="67194" y="610732"/>
                  <a:pt x="84841" y="593889"/>
                </a:cubicBezTo>
                <a:moveTo>
                  <a:pt x="4986779" y="0"/>
                </a:moveTo>
                <a:cubicBezTo>
                  <a:pt x="4972294" y="20306"/>
                  <a:pt x="4946217" y="47226"/>
                  <a:pt x="4901938" y="84841"/>
                </a:cubicBezTo>
                <a:moveTo>
                  <a:pt x="4986779" y="678730"/>
                </a:moveTo>
                <a:cubicBezTo>
                  <a:pt x="4954171" y="646589"/>
                  <a:pt x="4933743" y="620971"/>
                  <a:pt x="4901938" y="593889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4226324880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A10E1CF-0949-4692-BC88-09B094A5283A}"/>
              </a:ext>
            </a:extLst>
          </p:cNvPr>
          <p:cNvSpPr txBox="1"/>
          <p:nvPr/>
        </p:nvSpPr>
        <p:spPr>
          <a:xfrm>
            <a:off x="886120" y="6251426"/>
            <a:ext cx="468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Europa uoči Prvog svjetskog rata, 1914.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C4E56AF-428C-45ED-8D33-E56DA46591CC}"/>
              </a:ext>
            </a:extLst>
          </p:cNvPr>
          <p:cNvSpPr txBox="1"/>
          <p:nvPr/>
        </p:nvSpPr>
        <p:spPr>
          <a:xfrm>
            <a:off x="6864284" y="6270280"/>
            <a:ext cx="468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Europa nakon Prvog svjetskog rata, 1918.</a:t>
            </a:r>
          </a:p>
        </p:txBody>
      </p:sp>
    </p:spTree>
    <p:extLst>
      <p:ext uri="{BB962C8B-B14F-4D97-AF65-F5344CB8AC3E}">
        <p14:creationId xmlns:p14="http://schemas.microsoft.com/office/powerpoint/2010/main" xmlns="" val="316413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karta&#10;&#10;Opis je automatski generiran">
            <a:extLst>
              <a:ext uri="{FF2B5EF4-FFF2-40B4-BE49-F238E27FC236}">
                <a16:creationId xmlns:a16="http://schemas.microsoft.com/office/drawing/2014/main" xmlns="" id="{3B4D8CA7-78B6-4960-BB0F-7AB7D30B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863"/>
            <a:ext cx="7045960" cy="571013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212A164-D90E-4D8F-8A83-44906161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374" y="4581728"/>
            <a:ext cx="1540277" cy="2178994"/>
          </a:xfrm>
          <a:prstGeom prst="rect">
            <a:avLst/>
          </a:prstGeom>
        </p:spPr>
      </p:pic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xmlns="" id="{34E56D10-F3E6-4F17-86A4-8C990B8FB686}"/>
              </a:ext>
            </a:extLst>
          </p:cNvPr>
          <p:cNvSpPr/>
          <p:nvPr/>
        </p:nvSpPr>
        <p:spPr>
          <a:xfrm>
            <a:off x="7563255" y="1324064"/>
            <a:ext cx="4017425" cy="3257664"/>
          </a:xfrm>
          <a:custGeom>
            <a:avLst/>
            <a:gdLst>
              <a:gd name="connsiteX0" fmla="*/ 3445304 w 4017425"/>
              <a:gd name="connsiteY0" fmla="*/ 3685460 h 3257664"/>
              <a:gd name="connsiteX1" fmla="*/ 3030194 w 4017425"/>
              <a:gd name="connsiteY1" fmla="*/ 3419106 h 3257664"/>
              <a:gd name="connsiteX2" fmla="*/ 2647015 w 4017425"/>
              <a:gd name="connsiteY2" fmla="*/ 3173240 h 3257664"/>
              <a:gd name="connsiteX3" fmla="*/ 338970 w 4017425"/>
              <a:gd name="connsiteY3" fmla="*/ 2534298 h 3257664"/>
              <a:gd name="connsiteX4" fmla="*/ 1031274 w 4017425"/>
              <a:gd name="connsiteY4" fmla="*/ 205843 h 3257664"/>
              <a:gd name="connsiteX5" fmla="*/ 3391780 w 4017425"/>
              <a:gd name="connsiteY5" fmla="*/ 447596 h 3257664"/>
              <a:gd name="connsiteX6" fmla="*/ 3314012 w 4017425"/>
              <a:gd name="connsiteY6" fmla="*/ 2866890 h 3257664"/>
              <a:gd name="connsiteX7" fmla="*/ 3378345 w 4017425"/>
              <a:gd name="connsiteY7" fmla="*/ 3267989 h 3257664"/>
              <a:gd name="connsiteX8" fmla="*/ 3445304 w 4017425"/>
              <a:gd name="connsiteY8" fmla="*/ 3685460 h 32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7425" h="3257664" fill="none" extrusionOk="0">
                <a:moveTo>
                  <a:pt x="3445304" y="3685460"/>
                </a:moveTo>
                <a:cubicBezTo>
                  <a:pt x="3273447" y="3547822"/>
                  <a:pt x="3147365" y="3492138"/>
                  <a:pt x="3030194" y="3419106"/>
                </a:cubicBezTo>
                <a:cubicBezTo>
                  <a:pt x="2913024" y="3346074"/>
                  <a:pt x="2834883" y="3277781"/>
                  <a:pt x="2647015" y="3173240"/>
                </a:cubicBezTo>
                <a:cubicBezTo>
                  <a:pt x="1873308" y="3483235"/>
                  <a:pt x="883813" y="3111271"/>
                  <a:pt x="338970" y="2534298"/>
                </a:cubicBezTo>
                <a:cubicBezTo>
                  <a:pt x="-297064" y="1569777"/>
                  <a:pt x="17394" y="695012"/>
                  <a:pt x="1031274" y="205843"/>
                </a:cubicBezTo>
                <a:cubicBezTo>
                  <a:pt x="1786475" y="-160331"/>
                  <a:pt x="2719418" y="-93589"/>
                  <a:pt x="3391780" y="447596"/>
                </a:cubicBezTo>
                <a:cubicBezTo>
                  <a:pt x="3998995" y="1185575"/>
                  <a:pt x="4089916" y="2358472"/>
                  <a:pt x="3314012" y="2866890"/>
                </a:cubicBezTo>
                <a:cubicBezTo>
                  <a:pt x="3343125" y="2974289"/>
                  <a:pt x="3345034" y="3071483"/>
                  <a:pt x="3378345" y="3267989"/>
                </a:cubicBezTo>
                <a:cubicBezTo>
                  <a:pt x="3411656" y="3464495"/>
                  <a:pt x="3411539" y="3505222"/>
                  <a:pt x="3445304" y="3685460"/>
                </a:cubicBezTo>
                <a:close/>
              </a:path>
              <a:path w="4017425" h="3257664" stroke="0" extrusionOk="0">
                <a:moveTo>
                  <a:pt x="3445304" y="3685460"/>
                </a:moveTo>
                <a:cubicBezTo>
                  <a:pt x="3313963" y="3584579"/>
                  <a:pt x="3225591" y="3558953"/>
                  <a:pt x="3070108" y="3444717"/>
                </a:cubicBezTo>
                <a:cubicBezTo>
                  <a:pt x="2914625" y="3330481"/>
                  <a:pt x="2843431" y="3320795"/>
                  <a:pt x="2647015" y="3173240"/>
                </a:cubicBezTo>
                <a:cubicBezTo>
                  <a:pt x="1775656" y="3341585"/>
                  <a:pt x="815924" y="3191355"/>
                  <a:pt x="338970" y="2534298"/>
                </a:cubicBezTo>
                <a:cubicBezTo>
                  <a:pt x="-387707" y="1664846"/>
                  <a:pt x="-166601" y="744372"/>
                  <a:pt x="1031274" y="205843"/>
                </a:cubicBezTo>
                <a:cubicBezTo>
                  <a:pt x="1717933" y="-131474"/>
                  <a:pt x="2662195" y="-115156"/>
                  <a:pt x="3391780" y="447596"/>
                </a:cubicBezTo>
                <a:cubicBezTo>
                  <a:pt x="4372645" y="1251004"/>
                  <a:pt x="4007675" y="2169108"/>
                  <a:pt x="3314012" y="2866890"/>
                </a:cubicBezTo>
                <a:cubicBezTo>
                  <a:pt x="3355893" y="3012402"/>
                  <a:pt x="3346656" y="3169363"/>
                  <a:pt x="3375719" y="3251618"/>
                </a:cubicBezTo>
                <a:cubicBezTo>
                  <a:pt x="3404782" y="3333873"/>
                  <a:pt x="3421749" y="3533230"/>
                  <a:pt x="3445304" y="3685460"/>
                </a:cubicBez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5759"/>
                      <a:gd name="adj2" fmla="val 6313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Uoči promjene na karti Europe nakon Prvog svjetskog rata. </a:t>
            </a:r>
            <a:endParaRPr lang="hr-HR" sz="2000" b="1" dirty="0" smtClean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hr-HR" sz="20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Pronađi </a:t>
            </a:r>
            <a:r>
              <a:rPr lang="hr-HR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nove države nastale u Europi nakon završetka rata.</a:t>
            </a:r>
            <a:endParaRPr lang="hr-HR" sz="2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82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vitak: okomito 3">
            <a:extLst>
              <a:ext uri="{FF2B5EF4-FFF2-40B4-BE49-F238E27FC236}">
                <a16:creationId xmlns:a16="http://schemas.microsoft.com/office/drawing/2014/main" xmlns="" id="{42223D02-AA8C-40E0-8B65-436EEBCD1B1B}"/>
              </a:ext>
            </a:extLst>
          </p:cNvPr>
          <p:cNvSpPr/>
          <p:nvPr/>
        </p:nvSpPr>
        <p:spPr>
          <a:xfrm>
            <a:off x="1" y="1237129"/>
            <a:ext cx="8794376" cy="5549156"/>
          </a:xfrm>
          <a:custGeom>
            <a:avLst/>
            <a:gdLst>
              <a:gd name="connsiteX0" fmla="*/ 225795 w 8794376"/>
              <a:gd name="connsiteY0" fmla="*/ 5549156 h 5549156"/>
              <a:gd name="connsiteX1" fmla="*/ 451590 w 8794376"/>
              <a:gd name="connsiteY1" fmla="*/ 5323361 h 5549156"/>
              <a:gd name="connsiteX2" fmla="*/ 225795 w 8794376"/>
              <a:gd name="connsiteY2" fmla="*/ 5323361 h 5549156"/>
              <a:gd name="connsiteX3" fmla="*/ 338693 w 8794376"/>
              <a:gd name="connsiteY3" fmla="*/ 5210463 h 5549156"/>
              <a:gd name="connsiteX4" fmla="*/ 225795 w 8794376"/>
              <a:gd name="connsiteY4" fmla="*/ 5097565 h 5549156"/>
              <a:gd name="connsiteX5" fmla="*/ 451590 w 8794376"/>
              <a:gd name="connsiteY5" fmla="*/ 5097566 h 5549156"/>
              <a:gd name="connsiteX6" fmla="*/ 451590 w 8794376"/>
              <a:gd name="connsiteY6" fmla="*/ 225795 h 5549156"/>
              <a:gd name="connsiteX7" fmla="*/ 677385 w 8794376"/>
              <a:gd name="connsiteY7" fmla="*/ 0 h 5549156"/>
              <a:gd name="connsiteX8" fmla="*/ 8568581 w 8794376"/>
              <a:gd name="connsiteY8" fmla="*/ 0 h 5549156"/>
              <a:gd name="connsiteX9" fmla="*/ 8794376 w 8794376"/>
              <a:gd name="connsiteY9" fmla="*/ 225795 h 5549156"/>
              <a:gd name="connsiteX10" fmla="*/ 8568581 w 8794376"/>
              <a:gd name="connsiteY10" fmla="*/ 451590 h 5549156"/>
              <a:gd name="connsiteX11" fmla="*/ 8342786 w 8794376"/>
              <a:gd name="connsiteY11" fmla="*/ 451590 h 5549156"/>
              <a:gd name="connsiteX12" fmla="*/ 8342786 w 8794376"/>
              <a:gd name="connsiteY12" fmla="*/ 5323361 h 5549156"/>
              <a:gd name="connsiteX13" fmla="*/ 8116991 w 8794376"/>
              <a:gd name="connsiteY13" fmla="*/ 5549156 h 5549156"/>
              <a:gd name="connsiteX14" fmla="*/ 225795 w 8794376"/>
              <a:gd name="connsiteY14" fmla="*/ 5549156 h 5549156"/>
              <a:gd name="connsiteX15" fmla="*/ 903181 w 8794376"/>
              <a:gd name="connsiteY15" fmla="*/ 225795 h 5549156"/>
              <a:gd name="connsiteX16" fmla="*/ 677386 w 8794376"/>
              <a:gd name="connsiteY16" fmla="*/ 451590 h 5549156"/>
              <a:gd name="connsiteX17" fmla="*/ 564488 w 8794376"/>
              <a:gd name="connsiteY17" fmla="*/ 338692 h 5549156"/>
              <a:gd name="connsiteX18" fmla="*/ 677386 w 8794376"/>
              <a:gd name="connsiteY18" fmla="*/ 225794 h 5549156"/>
              <a:gd name="connsiteX19" fmla="*/ 903181 w 8794376"/>
              <a:gd name="connsiteY19" fmla="*/ 225795 h 5549156"/>
              <a:gd name="connsiteX0" fmla="*/ 903181 w 8794376"/>
              <a:gd name="connsiteY0" fmla="*/ 225795 h 5549156"/>
              <a:gd name="connsiteX1" fmla="*/ 677386 w 8794376"/>
              <a:gd name="connsiteY1" fmla="*/ 451590 h 5549156"/>
              <a:gd name="connsiteX2" fmla="*/ 564488 w 8794376"/>
              <a:gd name="connsiteY2" fmla="*/ 338692 h 5549156"/>
              <a:gd name="connsiteX3" fmla="*/ 677386 w 8794376"/>
              <a:gd name="connsiteY3" fmla="*/ 225794 h 5549156"/>
              <a:gd name="connsiteX4" fmla="*/ 903181 w 8794376"/>
              <a:gd name="connsiteY4" fmla="*/ 225795 h 5549156"/>
              <a:gd name="connsiteX5" fmla="*/ 451590 w 8794376"/>
              <a:gd name="connsiteY5" fmla="*/ 5323361 h 5549156"/>
              <a:gd name="connsiteX6" fmla="*/ 225795 w 8794376"/>
              <a:gd name="connsiteY6" fmla="*/ 5549156 h 5549156"/>
              <a:gd name="connsiteX7" fmla="*/ 0 w 8794376"/>
              <a:gd name="connsiteY7" fmla="*/ 5323361 h 5549156"/>
              <a:gd name="connsiteX8" fmla="*/ 225795 w 8794376"/>
              <a:gd name="connsiteY8" fmla="*/ 5097566 h 5549156"/>
              <a:gd name="connsiteX9" fmla="*/ 338693 w 8794376"/>
              <a:gd name="connsiteY9" fmla="*/ 5210464 h 5549156"/>
              <a:gd name="connsiteX10" fmla="*/ 225795 w 8794376"/>
              <a:gd name="connsiteY10" fmla="*/ 5323362 h 5549156"/>
              <a:gd name="connsiteX11" fmla="*/ 451590 w 8794376"/>
              <a:gd name="connsiteY11" fmla="*/ 5323361 h 5549156"/>
              <a:gd name="connsiteX0" fmla="*/ 451590 w 8794376"/>
              <a:gd name="connsiteY0" fmla="*/ 5097566 h 5549156"/>
              <a:gd name="connsiteX1" fmla="*/ 451590 w 8794376"/>
              <a:gd name="connsiteY1" fmla="*/ 225795 h 5549156"/>
              <a:gd name="connsiteX2" fmla="*/ 677385 w 8794376"/>
              <a:gd name="connsiteY2" fmla="*/ 0 h 5549156"/>
              <a:gd name="connsiteX3" fmla="*/ 8568581 w 8794376"/>
              <a:gd name="connsiteY3" fmla="*/ 0 h 5549156"/>
              <a:gd name="connsiteX4" fmla="*/ 8794376 w 8794376"/>
              <a:gd name="connsiteY4" fmla="*/ 225795 h 5549156"/>
              <a:gd name="connsiteX5" fmla="*/ 8568581 w 8794376"/>
              <a:gd name="connsiteY5" fmla="*/ 451590 h 5549156"/>
              <a:gd name="connsiteX6" fmla="*/ 8342786 w 8794376"/>
              <a:gd name="connsiteY6" fmla="*/ 451590 h 5549156"/>
              <a:gd name="connsiteX7" fmla="*/ 8342786 w 8794376"/>
              <a:gd name="connsiteY7" fmla="*/ 5323361 h 5549156"/>
              <a:gd name="connsiteX8" fmla="*/ 8116991 w 8794376"/>
              <a:gd name="connsiteY8" fmla="*/ 5549156 h 5549156"/>
              <a:gd name="connsiteX9" fmla="*/ 225795 w 8794376"/>
              <a:gd name="connsiteY9" fmla="*/ 5549156 h 5549156"/>
              <a:gd name="connsiteX10" fmla="*/ 0 w 8794376"/>
              <a:gd name="connsiteY10" fmla="*/ 5323361 h 5549156"/>
              <a:gd name="connsiteX11" fmla="*/ 225795 w 8794376"/>
              <a:gd name="connsiteY11" fmla="*/ 5097566 h 5549156"/>
              <a:gd name="connsiteX12" fmla="*/ 451590 w 8794376"/>
              <a:gd name="connsiteY12" fmla="*/ 5097566 h 5549156"/>
              <a:gd name="connsiteX13" fmla="*/ 677385 w 8794376"/>
              <a:gd name="connsiteY13" fmla="*/ 0 h 5549156"/>
              <a:gd name="connsiteX14" fmla="*/ 903180 w 8794376"/>
              <a:gd name="connsiteY14" fmla="*/ 225795 h 5549156"/>
              <a:gd name="connsiteX15" fmla="*/ 677385 w 8794376"/>
              <a:gd name="connsiteY15" fmla="*/ 451590 h 5549156"/>
              <a:gd name="connsiteX16" fmla="*/ 564487 w 8794376"/>
              <a:gd name="connsiteY16" fmla="*/ 338692 h 5549156"/>
              <a:gd name="connsiteX17" fmla="*/ 677385 w 8794376"/>
              <a:gd name="connsiteY17" fmla="*/ 225794 h 5549156"/>
              <a:gd name="connsiteX18" fmla="*/ 903181 w 8794376"/>
              <a:gd name="connsiteY18" fmla="*/ 225795 h 5549156"/>
              <a:gd name="connsiteX19" fmla="*/ 8342786 w 8794376"/>
              <a:gd name="connsiteY19" fmla="*/ 451590 h 5549156"/>
              <a:gd name="connsiteX20" fmla="*/ 677385 w 8794376"/>
              <a:gd name="connsiteY20" fmla="*/ 451590 h 5549156"/>
              <a:gd name="connsiteX21" fmla="*/ 225795 w 8794376"/>
              <a:gd name="connsiteY21" fmla="*/ 5097566 h 5549156"/>
              <a:gd name="connsiteX22" fmla="*/ 338693 w 8794376"/>
              <a:gd name="connsiteY22" fmla="*/ 5210464 h 5549156"/>
              <a:gd name="connsiteX23" fmla="*/ 225795 w 8794376"/>
              <a:gd name="connsiteY23" fmla="*/ 5323362 h 5549156"/>
              <a:gd name="connsiteX24" fmla="*/ 451590 w 8794376"/>
              <a:gd name="connsiteY24" fmla="*/ 5323361 h 5549156"/>
              <a:gd name="connsiteX25" fmla="*/ 225795 w 8794376"/>
              <a:gd name="connsiteY25" fmla="*/ 5549156 h 5549156"/>
              <a:gd name="connsiteX26" fmla="*/ 451590 w 8794376"/>
              <a:gd name="connsiteY26" fmla="*/ 5323361 h 5549156"/>
              <a:gd name="connsiteX27" fmla="*/ 451590 w 8794376"/>
              <a:gd name="connsiteY27" fmla="*/ 5097566 h 55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794376" h="5549156" stroke="0" extrusionOk="0">
                <a:moveTo>
                  <a:pt x="225795" y="5549156"/>
                </a:moveTo>
                <a:cubicBezTo>
                  <a:pt x="359803" y="5548945"/>
                  <a:pt x="461934" y="5464313"/>
                  <a:pt x="451590" y="5323361"/>
                </a:cubicBezTo>
                <a:cubicBezTo>
                  <a:pt x="352062" y="5329988"/>
                  <a:pt x="271765" y="5314488"/>
                  <a:pt x="225795" y="5323361"/>
                </a:cubicBezTo>
                <a:cubicBezTo>
                  <a:pt x="294140" y="5316707"/>
                  <a:pt x="339238" y="5275582"/>
                  <a:pt x="338693" y="5210463"/>
                </a:cubicBezTo>
                <a:cubicBezTo>
                  <a:pt x="342554" y="5148459"/>
                  <a:pt x="281555" y="5103231"/>
                  <a:pt x="225795" y="5097565"/>
                </a:cubicBezTo>
                <a:cubicBezTo>
                  <a:pt x="278985" y="5099802"/>
                  <a:pt x="364966" y="5079498"/>
                  <a:pt x="451590" y="5097566"/>
                </a:cubicBezTo>
                <a:cubicBezTo>
                  <a:pt x="546592" y="3653098"/>
                  <a:pt x="557101" y="2631844"/>
                  <a:pt x="451590" y="225795"/>
                </a:cubicBezTo>
                <a:cubicBezTo>
                  <a:pt x="469061" y="108346"/>
                  <a:pt x="558926" y="15788"/>
                  <a:pt x="677385" y="0"/>
                </a:cubicBezTo>
                <a:cubicBezTo>
                  <a:pt x="1767744" y="-47731"/>
                  <a:pt x="5196623" y="-127056"/>
                  <a:pt x="8568581" y="0"/>
                </a:cubicBezTo>
                <a:cubicBezTo>
                  <a:pt x="8714714" y="12727"/>
                  <a:pt x="8792830" y="102775"/>
                  <a:pt x="8794376" y="225795"/>
                </a:cubicBezTo>
                <a:cubicBezTo>
                  <a:pt x="8806158" y="343690"/>
                  <a:pt x="8702646" y="449573"/>
                  <a:pt x="8568581" y="451590"/>
                </a:cubicBezTo>
                <a:cubicBezTo>
                  <a:pt x="8527918" y="452362"/>
                  <a:pt x="8414441" y="469429"/>
                  <a:pt x="8342786" y="451590"/>
                </a:cubicBezTo>
                <a:cubicBezTo>
                  <a:pt x="8235038" y="2634291"/>
                  <a:pt x="8199891" y="3314219"/>
                  <a:pt x="8342786" y="5323361"/>
                </a:cubicBezTo>
                <a:cubicBezTo>
                  <a:pt x="8345374" y="5465011"/>
                  <a:pt x="8235408" y="5560549"/>
                  <a:pt x="8116991" y="5549156"/>
                </a:cubicBezTo>
                <a:cubicBezTo>
                  <a:pt x="4216277" y="5653868"/>
                  <a:pt x="2748017" y="5596793"/>
                  <a:pt x="225795" y="5549156"/>
                </a:cubicBezTo>
                <a:close/>
                <a:moveTo>
                  <a:pt x="903181" y="225795"/>
                </a:moveTo>
                <a:cubicBezTo>
                  <a:pt x="901489" y="365144"/>
                  <a:pt x="801529" y="446443"/>
                  <a:pt x="677386" y="451590"/>
                </a:cubicBezTo>
                <a:cubicBezTo>
                  <a:pt x="609553" y="446889"/>
                  <a:pt x="571900" y="404053"/>
                  <a:pt x="564488" y="338692"/>
                </a:cubicBezTo>
                <a:cubicBezTo>
                  <a:pt x="566207" y="282586"/>
                  <a:pt x="627462" y="225070"/>
                  <a:pt x="677386" y="225794"/>
                </a:cubicBezTo>
                <a:cubicBezTo>
                  <a:pt x="740237" y="211414"/>
                  <a:pt x="818762" y="223648"/>
                  <a:pt x="903181" y="225795"/>
                </a:cubicBezTo>
                <a:close/>
              </a:path>
              <a:path w="8794376" h="5549156" fill="darkenLess" stroke="0" extrusionOk="0">
                <a:moveTo>
                  <a:pt x="903181" y="225795"/>
                </a:moveTo>
                <a:cubicBezTo>
                  <a:pt x="907567" y="331401"/>
                  <a:pt x="803931" y="437343"/>
                  <a:pt x="677386" y="451590"/>
                </a:cubicBezTo>
                <a:cubicBezTo>
                  <a:pt x="623152" y="448599"/>
                  <a:pt x="564760" y="402844"/>
                  <a:pt x="564488" y="338692"/>
                </a:cubicBezTo>
                <a:cubicBezTo>
                  <a:pt x="557338" y="278575"/>
                  <a:pt x="612335" y="218305"/>
                  <a:pt x="677386" y="225794"/>
                </a:cubicBezTo>
                <a:cubicBezTo>
                  <a:pt x="722859" y="210004"/>
                  <a:pt x="797787" y="223034"/>
                  <a:pt x="903181" y="225795"/>
                </a:cubicBezTo>
                <a:close/>
                <a:moveTo>
                  <a:pt x="451590" y="5323361"/>
                </a:moveTo>
                <a:cubicBezTo>
                  <a:pt x="438084" y="5438774"/>
                  <a:pt x="358993" y="5556602"/>
                  <a:pt x="225795" y="5549156"/>
                </a:cubicBezTo>
                <a:cubicBezTo>
                  <a:pt x="105007" y="5548828"/>
                  <a:pt x="6922" y="5453674"/>
                  <a:pt x="0" y="5323361"/>
                </a:cubicBezTo>
                <a:cubicBezTo>
                  <a:pt x="1893" y="5194517"/>
                  <a:pt x="86176" y="5110664"/>
                  <a:pt x="225795" y="5097566"/>
                </a:cubicBezTo>
                <a:cubicBezTo>
                  <a:pt x="288135" y="5099568"/>
                  <a:pt x="332378" y="5140352"/>
                  <a:pt x="338693" y="5210464"/>
                </a:cubicBezTo>
                <a:cubicBezTo>
                  <a:pt x="333341" y="5263517"/>
                  <a:pt x="288749" y="5330272"/>
                  <a:pt x="225795" y="5323362"/>
                </a:cubicBezTo>
                <a:cubicBezTo>
                  <a:pt x="327546" y="5320085"/>
                  <a:pt x="395064" y="5319334"/>
                  <a:pt x="451590" y="5323361"/>
                </a:cubicBezTo>
                <a:close/>
              </a:path>
              <a:path w="8794376" h="5549156" fill="none" extrusionOk="0">
                <a:moveTo>
                  <a:pt x="451590" y="5097566"/>
                </a:moveTo>
                <a:cubicBezTo>
                  <a:pt x="316637" y="2898824"/>
                  <a:pt x="410668" y="1429008"/>
                  <a:pt x="451590" y="225795"/>
                </a:cubicBezTo>
                <a:cubicBezTo>
                  <a:pt x="435604" y="96381"/>
                  <a:pt x="559554" y="-1757"/>
                  <a:pt x="677385" y="0"/>
                </a:cubicBezTo>
                <a:cubicBezTo>
                  <a:pt x="3680104" y="116192"/>
                  <a:pt x="7202452" y="-134924"/>
                  <a:pt x="8568581" y="0"/>
                </a:cubicBezTo>
                <a:cubicBezTo>
                  <a:pt x="8682738" y="6881"/>
                  <a:pt x="8794791" y="99547"/>
                  <a:pt x="8794376" y="225795"/>
                </a:cubicBezTo>
                <a:cubicBezTo>
                  <a:pt x="8784545" y="343459"/>
                  <a:pt x="8706873" y="453917"/>
                  <a:pt x="8568581" y="451590"/>
                </a:cubicBezTo>
                <a:cubicBezTo>
                  <a:pt x="8471256" y="435752"/>
                  <a:pt x="8445039" y="450650"/>
                  <a:pt x="8342786" y="451590"/>
                </a:cubicBezTo>
                <a:cubicBezTo>
                  <a:pt x="8390618" y="1149383"/>
                  <a:pt x="8493871" y="4156182"/>
                  <a:pt x="8342786" y="5323361"/>
                </a:cubicBezTo>
                <a:cubicBezTo>
                  <a:pt x="8353153" y="5457847"/>
                  <a:pt x="8226661" y="5550203"/>
                  <a:pt x="8116991" y="5549156"/>
                </a:cubicBezTo>
                <a:cubicBezTo>
                  <a:pt x="5994978" y="5393160"/>
                  <a:pt x="3858743" y="5567642"/>
                  <a:pt x="225795" y="5549156"/>
                </a:cubicBezTo>
                <a:cubicBezTo>
                  <a:pt x="108546" y="5568022"/>
                  <a:pt x="1748" y="5449223"/>
                  <a:pt x="0" y="5323361"/>
                </a:cubicBezTo>
                <a:cubicBezTo>
                  <a:pt x="-3927" y="5209116"/>
                  <a:pt x="106126" y="5084251"/>
                  <a:pt x="225795" y="5097566"/>
                </a:cubicBezTo>
                <a:cubicBezTo>
                  <a:pt x="255185" y="5079791"/>
                  <a:pt x="419096" y="5114881"/>
                  <a:pt x="451590" y="5097566"/>
                </a:cubicBezTo>
                <a:close/>
                <a:moveTo>
                  <a:pt x="677385" y="0"/>
                </a:moveTo>
                <a:cubicBezTo>
                  <a:pt x="803908" y="9666"/>
                  <a:pt x="921600" y="116702"/>
                  <a:pt x="903180" y="225795"/>
                </a:cubicBezTo>
                <a:cubicBezTo>
                  <a:pt x="904766" y="351025"/>
                  <a:pt x="796773" y="474411"/>
                  <a:pt x="677385" y="451590"/>
                </a:cubicBezTo>
                <a:cubicBezTo>
                  <a:pt x="617407" y="452629"/>
                  <a:pt x="568538" y="408019"/>
                  <a:pt x="564487" y="338692"/>
                </a:cubicBezTo>
                <a:cubicBezTo>
                  <a:pt x="565463" y="281696"/>
                  <a:pt x="620913" y="220658"/>
                  <a:pt x="677385" y="225794"/>
                </a:cubicBezTo>
                <a:cubicBezTo>
                  <a:pt x="702065" y="244238"/>
                  <a:pt x="843995" y="236487"/>
                  <a:pt x="903181" y="225795"/>
                </a:cubicBezTo>
                <a:moveTo>
                  <a:pt x="8342786" y="451590"/>
                </a:moveTo>
                <a:cubicBezTo>
                  <a:pt x="5538573" y="310693"/>
                  <a:pt x="2409909" y="297818"/>
                  <a:pt x="677385" y="451590"/>
                </a:cubicBezTo>
                <a:moveTo>
                  <a:pt x="225795" y="5097566"/>
                </a:moveTo>
                <a:cubicBezTo>
                  <a:pt x="284499" y="5089137"/>
                  <a:pt x="346534" y="5147178"/>
                  <a:pt x="338693" y="5210464"/>
                </a:cubicBezTo>
                <a:cubicBezTo>
                  <a:pt x="344418" y="5268831"/>
                  <a:pt x="287451" y="5329015"/>
                  <a:pt x="225795" y="5323362"/>
                </a:cubicBezTo>
                <a:cubicBezTo>
                  <a:pt x="332379" y="5308830"/>
                  <a:pt x="405427" y="5330258"/>
                  <a:pt x="451590" y="5323361"/>
                </a:cubicBezTo>
                <a:moveTo>
                  <a:pt x="225795" y="5549156"/>
                </a:moveTo>
                <a:cubicBezTo>
                  <a:pt x="355768" y="5547664"/>
                  <a:pt x="461589" y="5444473"/>
                  <a:pt x="451590" y="5323361"/>
                </a:cubicBezTo>
                <a:cubicBezTo>
                  <a:pt x="439580" y="5242193"/>
                  <a:pt x="470960" y="5189326"/>
                  <a:pt x="451590" y="5097566"/>
                </a:cubicBezTo>
              </a:path>
              <a:path w="8794376" h="5549156" fill="none" stroke="0" extrusionOk="0">
                <a:moveTo>
                  <a:pt x="451590" y="5097566"/>
                </a:moveTo>
                <a:cubicBezTo>
                  <a:pt x="522713" y="2818170"/>
                  <a:pt x="405773" y="2224964"/>
                  <a:pt x="451590" y="225795"/>
                </a:cubicBezTo>
                <a:cubicBezTo>
                  <a:pt x="445955" y="87014"/>
                  <a:pt x="557555" y="3763"/>
                  <a:pt x="677385" y="0"/>
                </a:cubicBezTo>
                <a:cubicBezTo>
                  <a:pt x="3019084" y="25302"/>
                  <a:pt x="7655987" y="-1469"/>
                  <a:pt x="8568581" y="0"/>
                </a:cubicBezTo>
                <a:cubicBezTo>
                  <a:pt x="8691109" y="-1300"/>
                  <a:pt x="8788972" y="83206"/>
                  <a:pt x="8794376" y="225795"/>
                </a:cubicBezTo>
                <a:cubicBezTo>
                  <a:pt x="8782218" y="350958"/>
                  <a:pt x="8692375" y="459216"/>
                  <a:pt x="8568581" y="451590"/>
                </a:cubicBezTo>
                <a:cubicBezTo>
                  <a:pt x="8523788" y="447500"/>
                  <a:pt x="8429520" y="470650"/>
                  <a:pt x="8342786" y="451590"/>
                </a:cubicBezTo>
                <a:cubicBezTo>
                  <a:pt x="8198628" y="1670043"/>
                  <a:pt x="8331103" y="4640013"/>
                  <a:pt x="8342786" y="5323361"/>
                </a:cubicBezTo>
                <a:cubicBezTo>
                  <a:pt x="8349379" y="5459704"/>
                  <a:pt x="8237843" y="5559043"/>
                  <a:pt x="8116991" y="5549156"/>
                </a:cubicBezTo>
                <a:cubicBezTo>
                  <a:pt x="5928777" y="5718876"/>
                  <a:pt x="1067454" y="5608784"/>
                  <a:pt x="225795" y="5549156"/>
                </a:cubicBezTo>
                <a:cubicBezTo>
                  <a:pt x="98456" y="5554614"/>
                  <a:pt x="936" y="5451630"/>
                  <a:pt x="0" y="5323361"/>
                </a:cubicBezTo>
                <a:cubicBezTo>
                  <a:pt x="11565" y="5204840"/>
                  <a:pt x="90592" y="5075235"/>
                  <a:pt x="225795" y="5097566"/>
                </a:cubicBezTo>
                <a:cubicBezTo>
                  <a:pt x="288373" y="5098999"/>
                  <a:pt x="385202" y="5108678"/>
                  <a:pt x="451590" y="5097566"/>
                </a:cubicBezTo>
                <a:close/>
                <a:moveTo>
                  <a:pt x="677385" y="0"/>
                </a:moveTo>
                <a:cubicBezTo>
                  <a:pt x="799706" y="-7886"/>
                  <a:pt x="904663" y="95791"/>
                  <a:pt x="903180" y="225795"/>
                </a:cubicBezTo>
                <a:cubicBezTo>
                  <a:pt x="921558" y="345254"/>
                  <a:pt x="799304" y="450724"/>
                  <a:pt x="677385" y="451590"/>
                </a:cubicBezTo>
                <a:cubicBezTo>
                  <a:pt x="624582" y="451511"/>
                  <a:pt x="561860" y="396386"/>
                  <a:pt x="564487" y="338692"/>
                </a:cubicBezTo>
                <a:cubicBezTo>
                  <a:pt x="565182" y="275660"/>
                  <a:pt x="620568" y="217574"/>
                  <a:pt x="677385" y="225794"/>
                </a:cubicBezTo>
                <a:cubicBezTo>
                  <a:pt x="757470" y="225730"/>
                  <a:pt x="818983" y="234048"/>
                  <a:pt x="903181" y="225795"/>
                </a:cubicBezTo>
                <a:moveTo>
                  <a:pt x="8342786" y="451590"/>
                </a:moveTo>
                <a:cubicBezTo>
                  <a:pt x="7265471" y="433441"/>
                  <a:pt x="4163146" y="425918"/>
                  <a:pt x="677385" y="451590"/>
                </a:cubicBezTo>
                <a:moveTo>
                  <a:pt x="225795" y="5097566"/>
                </a:moveTo>
                <a:cubicBezTo>
                  <a:pt x="286992" y="5099457"/>
                  <a:pt x="337980" y="5149390"/>
                  <a:pt x="338693" y="5210464"/>
                </a:cubicBezTo>
                <a:cubicBezTo>
                  <a:pt x="331007" y="5272139"/>
                  <a:pt x="289207" y="5323813"/>
                  <a:pt x="225795" y="5323362"/>
                </a:cubicBezTo>
                <a:cubicBezTo>
                  <a:pt x="280208" y="5340811"/>
                  <a:pt x="345768" y="5307219"/>
                  <a:pt x="451590" y="5323361"/>
                </a:cubicBezTo>
                <a:moveTo>
                  <a:pt x="225795" y="5549156"/>
                </a:moveTo>
                <a:cubicBezTo>
                  <a:pt x="345761" y="5546691"/>
                  <a:pt x="453095" y="5448923"/>
                  <a:pt x="451590" y="5323361"/>
                </a:cubicBezTo>
                <a:cubicBezTo>
                  <a:pt x="469866" y="5299419"/>
                  <a:pt x="434778" y="5188746"/>
                  <a:pt x="451590" y="5097566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95687196">
                  <a:prstGeom prst="verticalScroll">
                    <a:avLst>
                      <a:gd name="adj" fmla="val 813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Mirovni ugovori moraju biti javni. Tajnih ugovora među državama ne smije biti.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Sloboda trgovine za sve države koje surađuju s drugim državama i ne narušavaju mir.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Države trebaju naoružanje svesti na količinu nužnu za obranu. 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Potpuna sloboda plovidbe svim morima izvan državnih teritorijalnih voda.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      Rješavanje pitanja kolonija, uzimajući u obzir interese stanovnika kolonija i </a:t>
            </a:r>
          </a:p>
          <a:p>
            <a:pPr marL="285750" indent="-285750" algn="ctr"/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interese država koje njima vladaju.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Mora se ustrojiti organizacija svjetskih država radi uzajamna jamstva </a:t>
            </a:r>
          </a:p>
          <a:p>
            <a:pPr marL="285750" indent="-285750" algn="ctr"/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</a:rPr>
              <a:t>političke neovisnosti i teritorijalnog integriteta i malih i velikih država(stvaranje Lige naroda)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Narodima </a:t>
            </a:r>
            <a:r>
              <a:rPr lang="hr-HR" sz="2000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Austro</a:t>
            </a:r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-Ugarske, kojima želimo da zauzmu mjesto među slobodnim narodima, </a:t>
            </a:r>
          </a:p>
          <a:p>
            <a:pPr marL="285750" indent="-285750" algn="ctr"/>
            <a:r>
              <a:rPr lang="hr-HR" sz="20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treba omogućiti samostalan razvoj u skladu s njihovim mogućnostima. </a:t>
            </a:r>
            <a:endParaRPr lang="hr-HR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Slika 4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4B327B3F-913C-4D5F-881F-9D869946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289" y="5082988"/>
            <a:ext cx="1254711" cy="1775012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294A5939-F03C-4ACE-B1AB-914080D03047}"/>
              </a:ext>
            </a:extLst>
          </p:cNvPr>
          <p:cNvSpPr/>
          <p:nvPr/>
        </p:nvSpPr>
        <p:spPr>
          <a:xfrm>
            <a:off x="8256494" y="1963271"/>
            <a:ext cx="3935506" cy="3220258"/>
          </a:xfrm>
          <a:custGeom>
            <a:avLst/>
            <a:gdLst>
              <a:gd name="connsiteX0" fmla="*/ 3129042 w 3935506"/>
              <a:gd name="connsiteY0" fmla="*/ 3456657 h 3220258"/>
              <a:gd name="connsiteX1" fmla="*/ 2517748 w 3935506"/>
              <a:gd name="connsiteY1" fmla="*/ 3156086 h 3220258"/>
              <a:gd name="connsiteX2" fmla="*/ 270964 w 3935506"/>
              <a:gd name="connsiteY2" fmla="*/ 2425501 h 3220258"/>
              <a:gd name="connsiteX3" fmla="*/ 1078880 w 3935506"/>
              <a:gd name="connsiteY3" fmla="*/ 173637 h 3220258"/>
              <a:gd name="connsiteX4" fmla="*/ 3395074 w 3935506"/>
              <a:gd name="connsiteY4" fmla="*/ 501758 h 3220258"/>
              <a:gd name="connsiteX5" fmla="*/ 3185454 w 3935506"/>
              <a:gd name="connsiteY5" fmla="*/ 2874928 h 3220258"/>
              <a:gd name="connsiteX6" fmla="*/ 3129042 w 3935506"/>
              <a:gd name="connsiteY6" fmla="*/ 3456657 h 322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5506" h="3220258" fill="none" extrusionOk="0">
                <a:moveTo>
                  <a:pt x="3129042" y="3456657"/>
                </a:moveTo>
                <a:cubicBezTo>
                  <a:pt x="2937138" y="3379730"/>
                  <a:pt x="2687195" y="3215133"/>
                  <a:pt x="2517748" y="3156086"/>
                </a:cubicBezTo>
                <a:cubicBezTo>
                  <a:pt x="1754512" y="3490032"/>
                  <a:pt x="724601" y="2865611"/>
                  <a:pt x="270964" y="2425501"/>
                </a:cubicBezTo>
                <a:cubicBezTo>
                  <a:pt x="-446137" y="1430351"/>
                  <a:pt x="282549" y="560896"/>
                  <a:pt x="1078880" y="173637"/>
                </a:cubicBezTo>
                <a:cubicBezTo>
                  <a:pt x="1720080" y="-263807"/>
                  <a:pt x="2788982" y="35107"/>
                  <a:pt x="3395074" y="501758"/>
                </a:cubicBezTo>
                <a:cubicBezTo>
                  <a:pt x="3973711" y="1202207"/>
                  <a:pt x="4116939" y="2249266"/>
                  <a:pt x="3185454" y="2874928"/>
                </a:cubicBezTo>
                <a:cubicBezTo>
                  <a:pt x="3178667" y="3033731"/>
                  <a:pt x="3126762" y="3331065"/>
                  <a:pt x="3129042" y="3456657"/>
                </a:cubicBezTo>
                <a:close/>
              </a:path>
              <a:path w="3935506" h="3220258" stroke="0" extrusionOk="0">
                <a:moveTo>
                  <a:pt x="3129042" y="3456657"/>
                </a:moveTo>
                <a:cubicBezTo>
                  <a:pt x="2996363" y="3415970"/>
                  <a:pt x="2815912" y="3314357"/>
                  <a:pt x="2517748" y="3156086"/>
                </a:cubicBezTo>
                <a:cubicBezTo>
                  <a:pt x="1633832" y="3340508"/>
                  <a:pt x="642278" y="2979341"/>
                  <a:pt x="270964" y="2425501"/>
                </a:cubicBezTo>
                <a:cubicBezTo>
                  <a:pt x="-251843" y="1852246"/>
                  <a:pt x="41394" y="365896"/>
                  <a:pt x="1078880" y="173637"/>
                </a:cubicBezTo>
                <a:cubicBezTo>
                  <a:pt x="1796136" y="-147466"/>
                  <a:pt x="2808224" y="47007"/>
                  <a:pt x="3395074" y="501758"/>
                </a:cubicBezTo>
                <a:cubicBezTo>
                  <a:pt x="4179996" y="1411288"/>
                  <a:pt x="3999171" y="2324182"/>
                  <a:pt x="3185454" y="2874928"/>
                </a:cubicBezTo>
                <a:cubicBezTo>
                  <a:pt x="3168450" y="2997180"/>
                  <a:pt x="3143520" y="3236512"/>
                  <a:pt x="3129042" y="3456657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29508"/>
                      <a:gd name="adj2" fmla="val 5734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Prouči </a:t>
            </a:r>
            <a:r>
              <a:rPr lang="hr-HR" sz="2000" b="1" dirty="0" err="1">
                <a:solidFill>
                  <a:schemeClr val="tx1"/>
                </a:solidFill>
              </a:rPr>
              <a:t>Wilsonovih</a:t>
            </a:r>
            <a:r>
              <a:rPr lang="hr-HR" sz="2000" b="1" dirty="0">
                <a:solidFill>
                  <a:schemeClr val="tx1"/>
                </a:solidFill>
              </a:rPr>
              <a:t> 14 točaka.</a:t>
            </a:r>
            <a:endParaRPr lang="hr-HR" sz="2000" dirty="0">
              <a:solidFill>
                <a:schemeClr val="tx1"/>
              </a:solidFill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</a:rPr>
              <a:t>Koja je najspornija točka? </a:t>
            </a:r>
          </a:p>
          <a:p>
            <a:pPr algn="ctr"/>
            <a:r>
              <a:rPr lang="hr-HR" sz="2000" dirty="0">
                <a:solidFill>
                  <a:schemeClr val="tx1"/>
                </a:solidFill>
              </a:rPr>
              <a:t>Zašto je </a:t>
            </a:r>
            <a:r>
              <a:rPr lang="hr-HR" sz="2000" dirty="0" err="1">
                <a:solidFill>
                  <a:schemeClr val="tx1"/>
                </a:solidFill>
              </a:rPr>
              <a:t>Wilsonov</a:t>
            </a:r>
            <a:r>
              <a:rPr lang="hr-HR" sz="2000" dirty="0">
                <a:solidFill>
                  <a:schemeClr val="tx1"/>
                </a:solidFill>
              </a:rPr>
              <a:t> stav bitan za narode nekadašnje Austro – Ugarske?</a:t>
            </a:r>
          </a:p>
        </p:txBody>
      </p:sp>
    </p:spTree>
    <p:extLst>
      <p:ext uri="{BB962C8B-B14F-4D97-AF65-F5344CB8AC3E}">
        <p14:creationId xmlns:p14="http://schemas.microsoft.com/office/powerpoint/2010/main" xmlns="" val="333790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xmlns="" id="{06CF298A-F50F-4EED-9E12-53A2944DAB4A}"/>
              </a:ext>
            </a:extLst>
          </p:cNvPr>
          <p:cNvGraphicFramePr/>
          <p:nvPr/>
        </p:nvGraphicFramePr>
        <p:xfrm>
          <a:off x="43468" y="1055801"/>
          <a:ext cx="6875806" cy="545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0A6DF65-8836-4956-AF37-4F93E0AE8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6120" y="4458877"/>
            <a:ext cx="1695880" cy="2399123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25DCD3BD-AD15-4364-B579-5AC3B8D1838F}"/>
              </a:ext>
            </a:extLst>
          </p:cNvPr>
          <p:cNvSpPr/>
          <p:nvPr/>
        </p:nvSpPr>
        <p:spPr>
          <a:xfrm>
            <a:off x="7541444" y="1310325"/>
            <a:ext cx="4022824" cy="3280528"/>
          </a:xfrm>
          <a:custGeom>
            <a:avLst/>
            <a:gdLst>
              <a:gd name="connsiteX0" fmla="*/ 3565992 w 4022824"/>
              <a:gd name="connsiteY0" fmla="*/ 3321502 h 3280528"/>
              <a:gd name="connsiteX1" fmla="*/ 3223134 w 4022824"/>
              <a:gd name="connsiteY1" fmla="*/ 3215828 h 3280528"/>
              <a:gd name="connsiteX2" fmla="*/ 2893722 w 4022824"/>
              <a:gd name="connsiteY2" fmla="*/ 3114299 h 3280528"/>
              <a:gd name="connsiteX3" fmla="*/ 524527 w 4022824"/>
              <a:gd name="connsiteY3" fmla="*/ 2744915 h 3280528"/>
              <a:gd name="connsiteX4" fmla="*/ 812386 w 4022824"/>
              <a:gd name="connsiteY4" fmla="*/ 323294 h 3280528"/>
              <a:gd name="connsiteX5" fmla="*/ 3201257 w 4022824"/>
              <a:gd name="connsiteY5" fmla="*/ 317767 h 3280528"/>
              <a:gd name="connsiteX6" fmla="*/ 3506604 w 4022824"/>
              <a:gd name="connsiteY6" fmla="*/ 2737434 h 3280528"/>
              <a:gd name="connsiteX7" fmla="*/ 3565992 w 4022824"/>
              <a:gd name="connsiteY7" fmla="*/ 3321502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2824" h="3280528" fill="none" extrusionOk="0">
                <a:moveTo>
                  <a:pt x="3565992" y="3321502"/>
                </a:moveTo>
                <a:cubicBezTo>
                  <a:pt x="3423222" y="3284737"/>
                  <a:pt x="3341645" y="3256313"/>
                  <a:pt x="3223134" y="3215828"/>
                </a:cubicBezTo>
                <a:cubicBezTo>
                  <a:pt x="3104623" y="3175343"/>
                  <a:pt x="3060546" y="3155244"/>
                  <a:pt x="2893722" y="3114299"/>
                </a:cubicBezTo>
                <a:cubicBezTo>
                  <a:pt x="2137042" y="3426952"/>
                  <a:pt x="1075805" y="3240059"/>
                  <a:pt x="524527" y="2744915"/>
                </a:cubicBezTo>
                <a:cubicBezTo>
                  <a:pt x="-287605" y="2096417"/>
                  <a:pt x="-317195" y="912368"/>
                  <a:pt x="812386" y="323294"/>
                </a:cubicBezTo>
                <a:cubicBezTo>
                  <a:pt x="1576574" y="-206090"/>
                  <a:pt x="2509453" y="11575"/>
                  <a:pt x="3201257" y="317767"/>
                </a:cubicBezTo>
                <a:cubicBezTo>
                  <a:pt x="4103007" y="910309"/>
                  <a:pt x="4234721" y="1993400"/>
                  <a:pt x="3506604" y="2737434"/>
                </a:cubicBezTo>
                <a:cubicBezTo>
                  <a:pt x="3536983" y="2970516"/>
                  <a:pt x="3569708" y="3181697"/>
                  <a:pt x="3565992" y="3321502"/>
                </a:cubicBezTo>
                <a:close/>
              </a:path>
              <a:path w="4022824" h="3280528" stroke="0" extrusionOk="0">
                <a:moveTo>
                  <a:pt x="3565992" y="3321502"/>
                </a:moveTo>
                <a:cubicBezTo>
                  <a:pt x="3464238" y="3297678"/>
                  <a:pt x="3334610" y="3242381"/>
                  <a:pt x="3250025" y="3224117"/>
                </a:cubicBezTo>
                <a:cubicBezTo>
                  <a:pt x="3165440" y="3205853"/>
                  <a:pt x="2978700" y="3122140"/>
                  <a:pt x="2893722" y="3114299"/>
                </a:cubicBezTo>
                <a:cubicBezTo>
                  <a:pt x="2079329" y="3372202"/>
                  <a:pt x="1085623" y="3353739"/>
                  <a:pt x="524527" y="2744915"/>
                </a:cubicBezTo>
                <a:cubicBezTo>
                  <a:pt x="-399964" y="1897718"/>
                  <a:pt x="-189050" y="921936"/>
                  <a:pt x="812386" y="323294"/>
                </a:cubicBezTo>
                <a:cubicBezTo>
                  <a:pt x="1370055" y="-88374"/>
                  <a:pt x="2434588" y="-151019"/>
                  <a:pt x="3201257" y="317767"/>
                </a:cubicBezTo>
                <a:cubicBezTo>
                  <a:pt x="4316591" y="1076342"/>
                  <a:pt x="4054327" y="1934425"/>
                  <a:pt x="3506604" y="2737434"/>
                </a:cubicBezTo>
                <a:cubicBezTo>
                  <a:pt x="3507546" y="2950552"/>
                  <a:pt x="3519821" y="3051674"/>
                  <a:pt x="3565992" y="3321502"/>
                </a:cubicBezTo>
                <a:close/>
              </a:path>
            </a:pathLst>
          </a:custGeom>
          <a:blipFill>
            <a:blip r:embed="rId8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8644"/>
                      <a:gd name="adj2" fmla="val 512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Koje je dvije važne odluke Hrvatski sabor donio 29. listopada 1918. godine?</a:t>
            </a:r>
          </a:p>
        </p:txBody>
      </p:sp>
    </p:spTree>
    <p:extLst>
      <p:ext uri="{BB962C8B-B14F-4D97-AF65-F5344CB8AC3E}">
        <p14:creationId xmlns:p14="http://schemas.microsoft.com/office/powerpoint/2010/main" xmlns="" val="59457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50A2BDD-F96B-4F4B-BF13-DD0DD28D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20" y="4458877"/>
            <a:ext cx="1695880" cy="2399123"/>
          </a:xfrm>
          <a:prstGeom prst="rect">
            <a:avLst/>
          </a:prstGeom>
        </p:spPr>
      </p:pic>
      <p:sp>
        <p:nvSpPr>
          <p:cNvPr id="4" name="Dijagram toka: Poveznik 3">
            <a:extLst>
              <a:ext uri="{FF2B5EF4-FFF2-40B4-BE49-F238E27FC236}">
                <a16:creationId xmlns:a16="http://schemas.microsoft.com/office/drawing/2014/main" xmlns="" id="{D33D6E78-C7A2-4922-83EB-2958653CD040}"/>
              </a:ext>
            </a:extLst>
          </p:cNvPr>
          <p:cNvSpPr/>
          <p:nvPr/>
        </p:nvSpPr>
        <p:spPr>
          <a:xfrm>
            <a:off x="2601798" y="2007909"/>
            <a:ext cx="4421171" cy="4138367"/>
          </a:xfrm>
          <a:custGeom>
            <a:avLst/>
            <a:gdLst>
              <a:gd name="connsiteX0" fmla="*/ 0 w 4421171"/>
              <a:gd name="connsiteY0" fmla="*/ 2069184 h 4138367"/>
              <a:gd name="connsiteX1" fmla="*/ 2210586 w 4421171"/>
              <a:gd name="connsiteY1" fmla="*/ 0 h 4138367"/>
              <a:gd name="connsiteX2" fmla="*/ 4421172 w 4421171"/>
              <a:gd name="connsiteY2" fmla="*/ 2069184 h 4138367"/>
              <a:gd name="connsiteX3" fmla="*/ 2210586 w 4421171"/>
              <a:gd name="connsiteY3" fmla="*/ 4138368 h 4138367"/>
              <a:gd name="connsiteX4" fmla="*/ 0 w 4421171"/>
              <a:gd name="connsiteY4" fmla="*/ 2069184 h 413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1171" h="4138367" fill="none" extrusionOk="0">
                <a:moveTo>
                  <a:pt x="0" y="2069184"/>
                </a:moveTo>
                <a:cubicBezTo>
                  <a:pt x="40300" y="831908"/>
                  <a:pt x="1300050" y="36041"/>
                  <a:pt x="2210586" y="0"/>
                </a:cubicBezTo>
                <a:cubicBezTo>
                  <a:pt x="3559634" y="25901"/>
                  <a:pt x="4299444" y="990238"/>
                  <a:pt x="4421172" y="2069184"/>
                </a:cubicBezTo>
                <a:cubicBezTo>
                  <a:pt x="4592990" y="3209763"/>
                  <a:pt x="3471396" y="4198887"/>
                  <a:pt x="2210586" y="4138368"/>
                </a:cubicBezTo>
                <a:cubicBezTo>
                  <a:pt x="1222039" y="4173628"/>
                  <a:pt x="-293917" y="3348613"/>
                  <a:pt x="0" y="2069184"/>
                </a:cubicBezTo>
                <a:close/>
              </a:path>
              <a:path w="4421171" h="4138367" stroke="0" extrusionOk="0">
                <a:moveTo>
                  <a:pt x="0" y="2069184"/>
                </a:moveTo>
                <a:cubicBezTo>
                  <a:pt x="-38490" y="1062698"/>
                  <a:pt x="1338967" y="8239"/>
                  <a:pt x="2210586" y="0"/>
                </a:cubicBezTo>
                <a:cubicBezTo>
                  <a:pt x="3437540" y="-128564"/>
                  <a:pt x="4623903" y="890965"/>
                  <a:pt x="4421172" y="2069184"/>
                </a:cubicBezTo>
                <a:cubicBezTo>
                  <a:pt x="4209434" y="3253217"/>
                  <a:pt x="3620748" y="4161600"/>
                  <a:pt x="2210586" y="4138368"/>
                </a:cubicBezTo>
                <a:cubicBezTo>
                  <a:pt x="1165577" y="4404936"/>
                  <a:pt x="-74999" y="3190519"/>
                  <a:pt x="0" y="206918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800000"/>
            </a:solidFill>
            <a:extLst>
              <a:ext uri="{C807C97D-BFC1-408E-A445-0C87EB9F89A2}">
                <ask:lineSketchStyleProps xmlns:ask="http://schemas.microsoft.com/office/drawing/2018/sketchyshapes" xmlns="" sd="917828428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 Države SHS:</a:t>
            </a:r>
          </a:p>
          <a:p>
            <a:pPr algn="ctr"/>
            <a:r>
              <a:rPr lang="hr-HR" sz="32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3200" dirty="0"/>
          </a:p>
          <a:p>
            <a:pPr algn="ctr"/>
            <a:endParaRPr lang="hr-HR" dirty="0"/>
          </a:p>
        </p:txBody>
      </p:sp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5C89F4F2-CEEE-4F70-B5CB-E1DD8CE4B1EA}"/>
              </a:ext>
            </a:extLst>
          </p:cNvPr>
          <p:cNvSpPr/>
          <p:nvPr/>
        </p:nvSpPr>
        <p:spPr>
          <a:xfrm>
            <a:off x="7541444" y="1310325"/>
            <a:ext cx="4022824" cy="3280528"/>
          </a:xfrm>
          <a:custGeom>
            <a:avLst/>
            <a:gdLst>
              <a:gd name="connsiteX0" fmla="*/ 3565992 w 4022824"/>
              <a:gd name="connsiteY0" fmla="*/ 3321502 h 3280528"/>
              <a:gd name="connsiteX1" fmla="*/ 3223134 w 4022824"/>
              <a:gd name="connsiteY1" fmla="*/ 3215828 h 3280528"/>
              <a:gd name="connsiteX2" fmla="*/ 2893722 w 4022824"/>
              <a:gd name="connsiteY2" fmla="*/ 3114299 h 3280528"/>
              <a:gd name="connsiteX3" fmla="*/ 524527 w 4022824"/>
              <a:gd name="connsiteY3" fmla="*/ 2744915 h 3280528"/>
              <a:gd name="connsiteX4" fmla="*/ 812386 w 4022824"/>
              <a:gd name="connsiteY4" fmla="*/ 323294 h 3280528"/>
              <a:gd name="connsiteX5" fmla="*/ 3201257 w 4022824"/>
              <a:gd name="connsiteY5" fmla="*/ 317767 h 3280528"/>
              <a:gd name="connsiteX6" fmla="*/ 3506604 w 4022824"/>
              <a:gd name="connsiteY6" fmla="*/ 2737434 h 3280528"/>
              <a:gd name="connsiteX7" fmla="*/ 3565992 w 4022824"/>
              <a:gd name="connsiteY7" fmla="*/ 3321502 h 328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2824" h="3280528" fill="none" extrusionOk="0">
                <a:moveTo>
                  <a:pt x="3565992" y="3321502"/>
                </a:moveTo>
                <a:cubicBezTo>
                  <a:pt x="3423222" y="3284737"/>
                  <a:pt x="3341645" y="3256313"/>
                  <a:pt x="3223134" y="3215828"/>
                </a:cubicBezTo>
                <a:cubicBezTo>
                  <a:pt x="3104623" y="3175343"/>
                  <a:pt x="3060546" y="3155244"/>
                  <a:pt x="2893722" y="3114299"/>
                </a:cubicBezTo>
                <a:cubicBezTo>
                  <a:pt x="2137042" y="3426952"/>
                  <a:pt x="1075805" y="3240059"/>
                  <a:pt x="524527" y="2744915"/>
                </a:cubicBezTo>
                <a:cubicBezTo>
                  <a:pt x="-287605" y="2096417"/>
                  <a:pt x="-317195" y="912368"/>
                  <a:pt x="812386" y="323294"/>
                </a:cubicBezTo>
                <a:cubicBezTo>
                  <a:pt x="1576574" y="-206090"/>
                  <a:pt x="2509453" y="11575"/>
                  <a:pt x="3201257" y="317767"/>
                </a:cubicBezTo>
                <a:cubicBezTo>
                  <a:pt x="4103007" y="910309"/>
                  <a:pt x="4234721" y="1993400"/>
                  <a:pt x="3506604" y="2737434"/>
                </a:cubicBezTo>
                <a:cubicBezTo>
                  <a:pt x="3536983" y="2970516"/>
                  <a:pt x="3569708" y="3181697"/>
                  <a:pt x="3565992" y="3321502"/>
                </a:cubicBezTo>
                <a:close/>
              </a:path>
              <a:path w="4022824" h="3280528" stroke="0" extrusionOk="0">
                <a:moveTo>
                  <a:pt x="3565992" y="3321502"/>
                </a:moveTo>
                <a:cubicBezTo>
                  <a:pt x="3464238" y="3297678"/>
                  <a:pt x="3334610" y="3242381"/>
                  <a:pt x="3250025" y="3224117"/>
                </a:cubicBezTo>
                <a:cubicBezTo>
                  <a:pt x="3165440" y="3205853"/>
                  <a:pt x="2978700" y="3122140"/>
                  <a:pt x="2893722" y="3114299"/>
                </a:cubicBezTo>
                <a:cubicBezTo>
                  <a:pt x="2079329" y="3372202"/>
                  <a:pt x="1085623" y="3353739"/>
                  <a:pt x="524527" y="2744915"/>
                </a:cubicBezTo>
                <a:cubicBezTo>
                  <a:pt x="-399964" y="1897718"/>
                  <a:pt x="-189050" y="921936"/>
                  <a:pt x="812386" y="323294"/>
                </a:cubicBezTo>
                <a:cubicBezTo>
                  <a:pt x="1370055" y="-88374"/>
                  <a:pt x="2434588" y="-151019"/>
                  <a:pt x="3201257" y="317767"/>
                </a:cubicBezTo>
                <a:cubicBezTo>
                  <a:pt x="4316591" y="1076342"/>
                  <a:pt x="4054327" y="1934425"/>
                  <a:pt x="3506604" y="2737434"/>
                </a:cubicBezTo>
                <a:cubicBezTo>
                  <a:pt x="3507546" y="2950552"/>
                  <a:pt x="3519821" y="3051674"/>
                  <a:pt x="3565992" y="3321502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8644"/>
                      <a:gd name="adj2" fmla="val 512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Navedi neke od problema s kojima se nosila novostvorena Država SHS.</a:t>
            </a:r>
          </a:p>
        </p:txBody>
      </p:sp>
    </p:spTree>
    <p:extLst>
      <p:ext uri="{BB962C8B-B14F-4D97-AF65-F5344CB8AC3E}">
        <p14:creationId xmlns:p14="http://schemas.microsoft.com/office/powerpoint/2010/main" xmlns="" val="77977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50A2BDD-F96B-4F4B-BF13-DD0DD28D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20" y="4458877"/>
            <a:ext cx="1695880" cy="2399123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5C89F4F2-CEEE-4F70-B5CB-E1DD8CE4B1EA}"/>
              </a:ext>
            </a:extLst>
          </p:cNvPr>
          <p:cNvSpPr/>
          <p:nvPr/>
        </p:nvSpPr>
        <p:spPr>
          <a:xfrm>
            <a:off x="7861954" y="1470581"/>
            <a:ext cx="3702313" cy="3120272"/>
          </a:xfrm>
          <a:custGeom>
            <a:avLst/>
            <a:gdLst>
              <a:gd name="connsiteX0" fmla="*/ 3281878 w 3702313"/>
              <a:gd name="connsiteY0" fmla="*/ 3159244 h 3120272"/>
              <a:gd name="connsiteX1" fmla="*/ 2663170 w 3702313"/>
              <a:gd name="connsiteY1" fmla="*/ 2962163 h 3120272"/>
              <a:gd name="connsiteX2" fmla="*/ 443918 w 3702313"/>
              <a:gd name="connsiteY2" fmla="*/ 2573750 h 3120272"/>
              <a:gd name="connsiteX3" fmla="*/ 745831 w 3702313"/>
              <a:gd name="connsiteY3" fmla="*/ 308646 h 3120272"/>
              <a:gd name="connsiteX4" fmla="*/ 2991612 w 3702313"/>
              <a:gd name="connsiteY4" fmla="*/ 331238 h 3120272"/>
              <a:gd name="connsiteX5" fmla="*/ 3227221 w 3702313"/>
              <a:gd name="connsiteY5" fmla="*/ 2603708 h 3120272"/>
              <a:gd name="connsiteX6" fmla="*/ 3281878 w 3702313"/>
              <a:gd name="connsiteY6" fmla="*/ 3159244 h 31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2313" h="3120272" fill="none" extrusionOk="0">
                <a:moveTo>
                  <a:pt x="3281878" y="3159244"/>
                </a:moveTo>
                <a:cubicBezTo>
                  <a:pt x="3151580" y="3117890"/>
                  <a:pt x="2865476" y="3018912"/>
                  <a:pt x="2663170" y="2962163"/>
                </a:cubicBezTo>
                <a:cubicBezTo>
                  <a:pt x="1976483" y="3364153"/>
                  <a:pt x="989651" y="2924923"/>
                  <a:pt x="443918" y="2573750"/>
                </a:cubicBezTo>
                <a:cubicBezTo>
                  <a:pt x="-388190" y="1701615"/>
                  <a:pt x="132778" y="811047"/>
                  <a:pt x="745831" y="308646"/>
                </a:cubicBezTo>
                <a:cubicBezTo>
                  <a:pt x="1350060" y="-167041"/>
                  <a:pt x="2315118" y="27143"/>
                  <a:pt x="2991612" y="331238"/>
                </a:cubicBezTo>
                <a:cubicBezTo>
                  <a:pt x="3649665" y="899311"/>
                  <a:pt x="4049596" y="1742364"/>
                  <a:pt x="3227221" y="2603708"/>
                </a:cubicBezTo>
                <a:cubicBezTo>
                  <a:pt x="3252529" y="2836855"/>
                  <a:pt x="3255932" y="2910258"/>
                  <a:pt x="3281878" y="3159244"/>
                </a:cubicBezTo>
                <a:close/>
              </a:path>
              <a:path w="3702313" h="3120272" stroke="0" extrusionOk="0">
                <a:moveTo>
                  <a:pt x="3281878" y="3159244"/>
                </a:moveTo>
                <a:cubicBezTo>
                  <a:pt x="3009154" y="3072335"/>
                  <a:pt x="2815265" y="3020633"/>
                  <a:pt x="2663170" y="2962163"/>
                </a:cubicBezTo>
                <a:cubicBezTo>
                  <a:pt x="1836051" y="3195428"/>
                  <a:pt x="977563" y="3100318"/>
                  <a:pt x="443918" y="2573750"/>
                </a:cubicBezTo>
                <a:cubicBezTo>
                  <a:pt x="-228368" y="1991513"/>
                  <a:pt x="-121359" y="776897"/>
                  <a:pt x="745831" y="308646"/>
                </a:cubicBezTo>
                <a:cubicBezTo>
                  <a:pt x="1376839" y="-110908"/>
                  <a:pt x="2359008" y="25528"/>
                  <a:pt x="2991612" y="331238"/>
                </a:cubicBezTo>
                <a:cubicBezTo>
                  <a:pt x="3831259" y="982272"/>
                  <a:pt x="3740274" y="2007708"/>
                  <a:pt x="3227221" y="2603708"/>
                </a:cubicBezTo>
                <a:cubicBezTo>
                  <a:pt x="3227696" y="2845197"/>
                  <a:pt x="3266456" y="3002545"/>
                  <a:pt x="3281878" y="3159244"/>
                </a:cubicBez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8644"/>
                      <a:gd name="adj2" fmla="val 512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je Naputak, a što Adresa?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433B0BE-BC55-4E65-ABAB-222D485F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7650"/>
            <a:ext cx="7442897" cy="545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83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364</Words>
  <Application>Microsoft Office PowerPoint</Application>
  <PresentationFormat>Custom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Elephant</vt:lpstr>
      <vt:lpstr>Calibri</vt:lpstr>
      <vt:lpstr>Times New Roman</vt:lpstr>
      <vt:lpstr>Gabriola</vt:lpstr>
      <vt:lpstr>Calibri Light</vt:lpstr>
      <vt:lpstr>Office Theme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dvukelic</cp:lastModifiedBy>
  <cp:revision>89</cp:revision>
  <dcterms:created xsi:type="dcterms:W3CDTF">2021-01-04T08:54:24Z</dcterms:created>
  <dcterms:modified xsi:type="dcterms:W3CDTF">2021-03-12T12:25:51Z</dcterms:modified>
</cp:coreProperties>
</file>